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4"/>
  </p:sldMasterIdLst>
  <p:sldIdLst>
    <p:sldId id="279" r:id="rId5"/>
  </p:sldIdLst>
  <p:sldSz cx="7559675" cy="10439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0BD3EA2A-8145-49EA-9F2C-20CC2ACC9C6C}">
          <p14:sldIdLst>
            <p14:sldId id="279"/>
          </p14:sldIdLst>
        </p14:section>
      </p14:sectionLst>
    </p:ext>
    <p:ext uri="{EFAFB233-063F-42B5-8137-9DF3F51BA10A}">
      <p15:sldGuideLst xmlns:p15="http://schemas.microsoft.com/office/powerpoint/2012/main">
        <p15:guide id="1" orient="horz" pos="3357" userDrawn="1">
          <p15:clr>
            <a:srgbClr val="A4A3A4"/>
          </p15:clr>
        </p15:guide>
        <p15:guide id="2" pos="23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8237"/>
    <a:srgbClr val="6FBD43"/>
    <a:srgbClr val="EEF4E8"/>
    <a:srgbClr val="DBE9CD"/>
    <a:srgbClr val="E9F3D4"/>
    <a:srgbClr val="99C23C"/>
    <a:srgbClr val="F2F2F2"/>
    <a:srgbClr val="F8F8F8"/>
    <a:srgbClr val="FFFF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3" autoAdjust="0"/>
    <p:restoredTop sz="94660"/>
  </p:normalViewPr>
  <p:slideViewPr>
    <p:cSldViewPr snapToGrid="0" showGuides="1">
      <p:cViewPr>
        <p:scale>
          <a:sx n="150" d="100"/>
          <a:sy n="150" d="100"/>
        </p:scale>
        <p:origin x="160" y="-1648"/>
      </p:cViewPr>
      <p:guideLst>
        <p:guide orient="horz" pos="3357"/>
        <p:guide pos="23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6999" y="-12890"/>
            <a:ext cx="7581008" cy="10465179"/>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934704" y="3660235"/>
            <a:ext cx="4817159" cy="2506037"/>
          </a:xfrm>
        </p:spPr>
        <p:txBody>
          <a:bodyPr anchor="b">
            <a:noAutofit/>
          </a:bodyPr>
          <a:lstStyle>
            <a:lvl1pPr algn="r">
              <a:defRPr sz="4464">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34704" y="6166270"/>
            <a:ext cx="4817159" cy="1669724"/>
          </a:xfrm>
        </p:spPr>
        <p:txBody>
          <a:bodyPr anchor="t"/>
          <a:lstStyle>
            <a:lvl1pPr marL="0" indent="0" algn="r">
              <a:buNone/>
              <a:defRPr>
                <a:solidFill>
                  <a:schemeClr val="tx1">
                    <a:lumMod val="50000"/>
                    <a:lumOff val="50000"/>
                  </a:schemeClr>
                </a:solidFill>
              </a:defRPr>
            </a:lvl1pPr>
            <a:lvl2pPr marL="377967" indent="0" algn="ctr">
              <a:buNone/>
              <a:defRPr>
                <a:solidFill>
                  <a:schemeClr val="tx1">
                    <a:tint val="75000"/>
                  </a:schemeClr>
                </a:solidFill>
              </a:defRPr>
            </a:lvl2pPr>
            <a:lvl3pPr marL="755934" indent="0" algn="ctr">
              <a:buNone/>
              <a:defRPr>
                <a:solidFill>
                  <a:schemeClr val="tx1">
                    <a:tint val="75000"/>
                  </a:schemeClr>
                </a:solidFill>
              </a:defRPr>
            </a:lvl3pPr>
            <a:lvl4pPr marL="1133902" indent="0" algn="ctr">
              <a:buNone/>
              <a:defRPr>
                <a:solidFill>
                  <a:schemeClr val="tx1">
                    <a:tint val="75000"/>
                  </a:schemeClr>
                </a:solidFill>
              </a:defRPr>
            </a:lvl4pPr>
            <a:lvl5pPr marL="1511869" indent="0" algn="ctr">
              <a:buNone/>
              <a:defRPr>
                <a:solidFill>
                  <a:schemeClr val="tx1">
                    <a:tint val="75000"/>
                  </a:schemeClr>
                </a:solidFill>
              </a:defRPr>
            </a:lvl5pPr>
            <a:lvl6pPr marL="1889836" indent="0" algn="ctr">
              <a:buNone/>
              <a:defRPr>
                <a:solidFill>
                  <a:schemeClr val="tx1">
                    <a:tint val="75000"/>
                  </a:schemeClr>
                </a:solidFill>
              </a:defRPr>
            </a:lvl6pPr>
            <a:lvl7pPr marL="2267803" indent="0" algn="ctr">
              <a:buNone/>
              <a:defRPr>
                <a:solidFill>
                  <a:schemeClr val="tx1">
                    <a:tint val="75000"/>
                  </a:schemeClr>
                </a:solidFill>
              </a:defRPr>
            </a:lvl7pPr>
            <a:lvl8pPr marL="2645771" indent="0" algn="ctr">
              <a:buNone/>
              <a:defRPr>
                <a:solidFill>
                  <a:schemeClr val="tx1">
                    <a:tint val="75000"/>
                  </a:schemeClr>
                </a:solidFill>
              </a:defRPr>
            </a:lvl8pPr>
            <a:lvl9pPr marL="3023738"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5311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03979" y="927946"/>
            <a:ext cx="5247884" cy="5181036"/>
          </a:xfrm>
        </p:spPr>
        <p:txBody>
          <a:bodyPr anchor="ctr">
            <a:normAutofit/>
          </a:bodyPr>
          <a:lstStyle>
            <a:lvl1pPr algn="l">
              <a:defRPr sz="3637"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3979" y="6804942"/>
            <a:ext cx="5247884" cy="2391353"/>
          </a:xfrm>
        </p:spPr>
        <p:txBody>
          <a:bodyPr anchor="ctr">
            <a:normAutofit/>
          </a:bodyPr>
          <a:lstStyle>
            <a:lvl1pPr marL="0" indent="0" algn="l">
              <a:buNone/>
              <a:defRPr sz="1488">
                <a:solidFill>
                  <a:schemeClr val="tx1">
                    <a:lumMod val="75000"/>
                    <a:lumOff val="2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2437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40625" y="927947"/>
            <a:ext cx="5020092" cy="4601069"/>
          </a:xfrm>
        </p:spPr>
        <p:txBody>
          <a:bodyPr anchor="ctr">
            <a:normAutofit/>
          </a:bodyPr>
          <a:lstStyle>
            <a:lvl1pPr algn="l">
              <a:defRPr sz="3637"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910297" y="5529015"/>
            <a:ext cx="4480748" cy="579967"/>
          </a:xfrm>
        </p:spPr>
        <p:txBody>
          <a:bodyPr anchor="ctr">
            <a:noAutofit/>
          </a:bodyPr>
          <a:lstStyle>
            <a:lvl1pPr marL="0" indent="0">
              <a:buFontTx/>
              <a:buNone/>
              <a:defRPr sz="1323">
                <a:solidFill>
                  <a:schemeClr val="tx1">
                    <a:lumMod val="50000"/>
                    <a:lumOff val="50000"/>
                  </a:schemeClr>
                </a:solidFill>
              </a:defRPr>
            </a:lvl1pPr>
            <a:lvl2pPr marL="377967" indent="0">
              <a:buFontTx/>
              <a:buNone/>
              <a:defRPr/>
            </a:lvl2pPr>
            <a:lvl3pPr marL="755934" indent="0">
              <a:buFontTx/>
              <a:buNone/>
              <a:defRPr/>
            </a:lvl3pPr>
            <a:lvl4pPr marL="1133902" indent="0">
              <a:buFontTx/>
              <a:buNone/>
              <a:defRPr/>
            </a:lvl4pPr>
            <a:lvl5pPr marL="1511869"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503977" y="6804942"/>
            <a:ext cx="5247885" cy="2391353"/>
          </a:xfrm>
        </p:spPr>
        <p:txBody>
          <a:bodyPr anchor="ctr">
            <a:normAutofit/>
          </a:bodyPr>
          <a:lstStyle>
            <a:lvl1pPr marL="0" indent="0" algn="l">
              <a:buNone/>
              <a:defRPr sz="1488">
                <a:solidFill>
                  <a:schemeClr val="tx1">
                    <a:lumMod val="75000"/>
                    <a:lumOff val="2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399075" y="1203131"/>
            <a:ext cx="378082" cy="890159"/>
          </a:xfrm>
          <a:prstGeom prst="rect">
            <a:avLst/>
          </a:prstGeom>
        </p:spPr>
        <p:txBody>
          <a:bodyPr vert="horz" lIns="75597" tIns="37798" rIns="75597" bIns="37798" rtlCol="0" anchor="ctr">
            <a:noAutofit/>
          </a:bodyPr>
          <a:lstStyle/>
          <a:p>
            <a:pPr lvl="0"/>
            <a:r>
              <a:rPr lang="en-US" sz="6614"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578567" y="4393980"/>
            <a:ext cx="378082" cy="890159"/>
          </a:xfrm>
          <a:prstGeom prst="rect">
            <a:avLst/>
          </a:prstGeom>
        </p:spPr>
        <p:txBody>
          <a:bodyPr vert="horz" lIns="75597" tIns="37798" rIns="75597" bIns="37798" rtlCol="0" anchor="ctr">
            <a:noAutofit/>
          </a:bodyPr>
          <a:lstStyle/>
          <a:p>
            <a:pPr lvl="0"/>
            <a:r>
              <a:rPr lang="en-US" sz="6614"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9216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03977" y="2940915"/>
            <a:ext cx="5247885" cy="3950867"/>
          </a:xfrm>
        </p:spPr>
        <p:txBody>
          <a:bodyPr anchor="b">
            <a:normAutofit/>
          </a:bodyPr>
          <a:lstStyle>
            <a:lvl1pPr algn="l">
              <a:defRPr sz="3637"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3977" y="6891782"/>
            <a:ext cx="5247885" cy="2304514"/>
          </a:xfrm>
        </p:spPr>
        <p:txBody>
          <a:bodyPr anchor="t">
            <a:normAutofit/>
          </a:bodyPr>
          <a:lstStyle>
            <a:lvl1pPr marL="0" indent="0" algn="l">
              <a:buNone/>
              <a:defRPr sz="1488">
                <a:solidFill>
                  <a:schemeClr val="tx1">
                    <a:lumMod val="75000"/>
                    <a:lumOff val="2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6320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40625" y="927947"/>
            <a:ext cx="5020092" cy="4601069"/>
          </a:xfrm>
        </p:spPr>
        <p:txBody>
          <a:bodyPr anchor="ctr">
            <a:normAutofit/>
          </a:bodyPr>
          <a:lstStyle>
            <a:lvl1pPr algn="l">
              <a:defRPr sz="3637"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503976" y="6108982"/>
            <a:ext cx="5247886" cy="782800"/>
          </a:xfrm>
        </p:spPr>
        <p:txBody>
          <a:bodyPr anchor="b">
            <a:noAutofit/>
          </a:bodyPr>
          <a:lstStyle>
            <a:lvl1pPr marL="0" indent="0">
              <a:buFontTx/>
              <a:buNone/>
              <a:defRPr sz="1984">
                <a:solidFill>
                  <a:schemeClr val="tx1">
                    <a:lumMod val="75000"/>
                    <a:lumOff val="25000"/>
                  </a:schemeClr>
                </a:solidFill>
              </a:defRPr>
            </a:lvl1pPr>
            <a:lvl2pPr marL="377967" indent="0">
              <a:buFontTx/>
              <a:buNone/>
              <a:defRPr/>
            </a:lvl2pPr>
            <a:lvl3pPr marL="755934" indent="0">
              <a:buFontTx/>
              <a:buNone/>
              <a:defRPr/>
            </a:lvl3pPr>
            <a:lvl4pPr marL="1133902" indent="0">
              <a:buFontTx/>
              <a:buNone/>
              <a:defRPr/>
            </a:lvl4pPr>
            <a:lvl5pPr marL="1511869"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503977" y="6891782"/>
            <a:ext cx="5247885" cy="2304514"/>
          </a:xfrm>
        </p:spPr>
        <p:txBody>
          <a:bodyPr anchor="t">
            <a:normAutofit/>
          </a:bodyPr>
          <a:lstStyle>
            <a:lvl1pPr marL="0" indent="0" algn="l">
              <a:buNone/>
              <a:defRPr sz="1488">
                <a:solidFill>
                  <a:schemeClr val="tx1">
                    <a:lumMod val="50000"/>
                    <a:lumOff val="50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399075" y="1203131"/>
            <a:ext cx="378082" cy="890159"/>
          </a:xfrm>
          <a:prstGeom prst="rect">
            <a:avLst/>
          </a:prstGeom>
        </p:spPr>
        <p:txBody>
          <a:bodyPr vert="horz" lIns="75597" tIns="37798" rIns="75597" bIns="37798" rtlCol="0" anchor="ctr">
            <a:noAutofit/>
          </a:bodyPr>
          <a:lstStyle/>
          <a:p>
            <a:pPr lvl="0"/>
            <a:r>
              <a:rPr lang="en-US" sz="6614"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578567" y="4393980"/>
            <a:ext cx="378082" cy="890159"/>
          </a:xfrm>
          <a:prstGeom prst="rect">
            <a:avLst/>
          </a:prstGeom>
        </p:spPr>
        <p:txBody>
          <a:bodyPr vert="horz" lIns="75597" tIns="37798" rIns="75597" bIns="37798" rtlCol="0" anchor="ctr">
            <a:noAutofit/>
          </a:bodyPr>
          <a:lstStyle/>
          <a:p>
            <a:pPr lvl="0"/>
            <a:r>
              <a:rPr lang="en-US" sz="6614"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6597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09144" y="927947"/>
            <a:ext cx="5242718" cy="4601069"/>
          </a:xfrm>
        </p:spPr>
        <p:txBody>
          <a:bodyPr anchor="ctr">
            <a:normAutofit/>
          </a:bodyPr>
          <a:lstStyle>
            <a:lvl1pPr algn="l">
              <a:defRPr sz="3637"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503976" y="6108982"/>
            <a:ext cx="5247886" cy="782800"/>
          </a:xfrm>
        </p:spPr>
        <p:txBody>
          <a:bodyPr anchor="b">
            <a:noAutofit/>
          </a:bodyPr>
          <a:lstStyle>
            <a:lvl1pPr marL="0" indent="0">
              <a:buFontTx/>
              <a:buNone/>
              <a:defRPr sz="1984">
                <a:solidFill>
                  <a:schemeClr val="accent1"/>
                </a:solidFill>
              </a:defRPr>
            </a:lvl1pPr>
            <a:lvl2pPr marL="377967" indent="0">
              <a:buFontTx/>
              <a:buNone/>
              <a:defRPr/>
            </a:lvl2pPr>
            <a:lvl3pPr marL="755934" indent="0">
              <a:buFontTx/>
              <a:buNone/>
              <a:defRPr/>
            </a:lvl3pPr>
            <a:lvl4pPr marL="1133902" indent="0">
              <a:buFontTx/>
              <a:buNone/>
              <a:defRPr/>
            </a:lvl4pPr>
            <a:lvl5pPr marL="1511869"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503977" y="6891782"/>
            <a:ext cx="5247885" cy="2304514"/>
          </a:xfrm>
        </p:spPr>
        <p:txBody>
          <a:bodyPr anchor="t">
            <a:normAutofit/>
          </a:bodyPr>
          <a:lstStyle>
            <a:lvl1pPr marL="0" indent="0" algn="l">
              <a:buNone/>
              <a:defRPr sz="1488">
                <a:solidFill>
                  <a:schemeClr val="tx1">
                    <a:lumMod val="50000"/>
                    <a:lumOff val="50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08720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522733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41660" y="927948"/>
            <a:ext cx="809219" cy="7993875"/>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03977" y="927948"/>
            <a:ext cx="4294916" cy="7993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045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2794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3977" y="4111322"/>
            <a:ext cx="5247885" cy="2780462"/>
          </a:xfrm>
        </p:spPr>
        <p:txBody>
          <a:bodyPr anchor="b"/>
          <a:lstStyle>
            <a:lvl1pPr algn="l">
              <a:defRPr sz="3307"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3977" y="6891782"/>
            <a:ext cx="5247885" cy="1309720"/>
          </a:xfrm>
        </p:spPr>
        <p:txBody>
          <a:bodyPr anchor="t"/>
          <a:lstStyle>
            <a:lvl1pPr marL="0" indent="0" algn="l">
              <a:buNone/>
              <a:defRPr sz="1653">
                <a:solidFill>
                  <a:schemeClr val="tx1">
                    <a:lumMod val="50000"/>
                    <a:lumOff val="50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9420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03979" y="927947"/>
            <a:ext cx="5247884" cy="2010551"/>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03979" y="3288897"/>
            <a:ext cx="2553051" cy="5907397"/>
          </a:xfrm>
        </p:spPr>
        <p:txBody>
          <a:bodyPr>
            <a:normAutofit/>
          </a:bodyPr>
          <a:lstStyle>
            <a:lvl1pPr>
              <a:defRPr sz="1488"/>
            </a:lvl1pPr>
            <a:lvl2pPr>
              <a:defRPr sz="1323"/>
            </a:lvl2pPr>
            <a:lvl3pPr>
              <a:defRPr sz="1157"/>
            </a:lvl3pPr>
            <a:lvl4pPr>
              <a:defRPr sz="992"/>
            </a:lvl4pPr>
            <a:lvl5pPr>
              <a:defRPr sz="992"/>
            </a:lvl5pPr>
            <a:lvl6pPr>
              <a:defRPr sz="992"/>
            </a:lvl6pPr>
            <a:lvl7pPr>
              <a:defRPr sz="992"/>
            </a:lvl7pPr>
            <a:lvl8pPr>
              <a:defRPr sz="992"/>
            </a:lvl8pPr>
            <a:lvl9pPr>
              <a:defRPr sz="992"/>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198811" y="3288899"/>
            <a:ext cx="2553052" cy="5907399"/>
          </a:xfrm>
        </p:spPr>
        <p:txBody>
          <a:bodyPr>
            <a:normAutofit/>
          </a:bodyPr>
          <a:lstStyle>
            <a:lvl1pPr>
              <a:defRPr sz="1488"/>
            </a:lvl1pPr>
            <a:lvl2pPr>
              <a:defRPr sz="1323"/>
            </a:lvl2pPr>
            <a:lvl3pPr>
              <a:defRPr sz="1157"/>
            </a:lvl3pPr>
            <a:lvl4pPr>
              <a:defRPr sz="992"/>
            </a:lvl4pPr>
            <a:lvl5pPr>
              <a:defRPr sz="992"/>
            </a:lvl5pPr>
            <a:lvl6pPr>
              <a:defRPr sz="992"/>
            </a:lvl6pPr>
            <a:lvl7pPr>
              <a:defRPr sz="992"/>
            </a:lvl7pPr>
            <a:lvl8pPr>
              <a:defRPr sz="992"/>
            </a:lvl8pPr>
            <a:lvl9pPr>
              <a:defRPr sz="992"/>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324730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03978" y="927947"/>
            <a:ext cx="5247884" cy="2010551"/>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3978" y="3289496"/>
            <a:ext cx="2555170" cy="877199"/>
          </a:xfrm>
        </p:spPr>
        <p:txBody>
          <a:bodyPr anchor="b">
            <a:noAutofit/>
          </a:bodyPr>
          <a:lstStyle>
            <a:lvl1pPr marL="0" indent="0">
              <a:buNone/>
              <a:defRPr sz="1984" b="0"/>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s-ES"/>
              <a:t>Haga clic para modificar los estilos de texto del patrón</a:t>
            </a:r>
          </a:p>
        </p:txBody>
      </p:sp>
      <p:sp>
        <p:nvSpPr>
          <p:cNvPr id="4" name="Content Placeholder 3"/>
          <p:cNvSpPr>
            <a:spLocks noGrp="1"/>
          </p:cNvSpPr>
          <p:nvPr>
            <p:ph sz="half" idx="2"/>
          </p:nvPr>
        </p:nvSpPr>
        <p:spPr>
          <a:xfrm>
            <a:off x="503978" y="4166698"/>
            <a:ext cx="2555170" cy="502960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196691" y="3289496"/>
            <a:ext cx="2555170" cy="877199"/>
          </a:xfrm>
        </p:spPr>
        <p:txBody>
          <a:bodyPr anchor="b">
            <a:noAutofit/>
          </a:bodyPr>
          <a:lstStyle>
            <a:lvl1pPr marL="0" indent="0">
              <a:buNone/>
              <a:defRPr sz="1984" b="0"/>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s-ES"/>
              <a:t>Haga clic para modificar los estilos de texto del patrón</a:t>
            </a:r>
          </a:p>
        </p:txBody>
      </p:sp>
      <p:sp>
        <p:nvSpPr>
          <p:cNvPr id="6" name="Content Placeholder 5"/>
          <p:cNvSpPr>
            <a:spLocks noGrp="1"/>
          </p:cNvSpPr>
          <p:nvPr>
            <p:ph sz="quarter" idx="4"/>
          </p:nvPr>
        </p:nvSpPr>
        <p:spPr>
          <a:xfrm>
            <a:off x="3196691" y="4166698"/>
            <a:ext cx="2555170" cy="502960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68172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03978" y="927947"/>
            <a:ext cx="5247884" cy="2010551"/>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2004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5538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978" y="2281208"/>
            <a:ext cx="2306744" cy="1946109"/>
          </a:xfrm>
        </p:spPr>
        <p:txBody>
          <a:bodyPr anchor="b">
            <a:normAutofit/>
          </a:bodyPr>
          <a:lstStyle>
            <a:lvl1pPr>
              <a:defRPr sz="1653"/>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52502" y="783831"/>
            <a:ext cx="2799359" cy="8412465"/>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03978" y="4227317"/>
            <a:ext cx="2306744" cy="3934106"/>
          </a:xfrm>
        </p:spPr>
        <p:txBody>
          <a:bodyPr>
            <a:normAutofit/>
          </a:bodyPr>
          <a:lstStyle>
            <a:lvl1pPr marL="0" indent="0">
              <a:buNone/>
              <a:defRPr sz="1157"/>
            </a:lvl1pPr>
            <a:lvl2pPr marL="283475" indent="0">
              <a:buNone/>
              <a:defRPr sz="868"/>
            </a:lvl2pPr>
            <a:lvl3pPr marL="566951" indent="0">
              <a:buNone/>
              <a:defRPr sz="744"/>
            </a:lvl3pPr>
            <a:lvl4pPr marL="850426" indent="0">
              <a:buNone/>
              <a:defRPr sz="620"/>
            </a:lvl4pPr>
            <a:lvl5pPr marL="1133902" indent="0">
              <a:buNone/>
              <a:defRPr sz="620"/>
            </a:lvl5pPr>
            <a:lvl6pPr marL="1417377" indent="0">
              <a:buNone/>
              <a:defRPr sz="620"/>
            </a:lvl6pPr>
            <a:lvl7pPr marL="1700853" indent="0">
              <a:buNone/>
              <a:defRPr sz="620"/>
            </a:lvl7pPr>
            <a:lvl8pPr marL="1984328" indent="0">
              <a:buNone/>
              <a:defRPr sz="620"/>
            </a:lvl8pPr>
            <a:lvl9pPr marL="2267803" indent="0">
              <a:buNone/>
              <a:defRPr sz="62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6/12/2025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64730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978" y="7307580"/>
            <a:ext cx="5247884" cy="862701"/>
          </a:xfrm>
        </p:spPr>
        <p:txBody>
          <a:bodyPr anchor="b">
            <a:normAutofit/>
          </a:bodyPr>
          <a:lstStyle>
            <a:lvl1pPr algn="l">
              <a:defRPr sz="1984"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03978" y="927947"/>
            <a:ext cx="5247884" cy="5854037"/>
          </a:xfrm>
        </p:spPr>
        <p:txBody>
          <a:bodyPr anchor="t">
            <a:normAutofit/>
          </a:bodyPr>
          <a:lstStyle>
            <a:lvl1pPr marL="0" indent="0" algn="ctr">
              <a:buNone/>
              <a:defRPr sz="1323"/>
            </a:lvl1pPr>
            <a:lvl2pPr marL="377967" indent="0">
              <a:buNone/>
              <a:defRPr sz="1323"/>
            </a:lvl2pPr>
            <a:lvl3pPr marL="755934" indent="0">
              <a:buNone/>
              <a:defRPr sz="1323"/>
            </a:lvl3pPr>
            <a:lvl4pPr marL="1133902" indent="0">
              <a:buNone/>
              <a:defRPr sz="1323"/>
            </a:lvl4pPr>
            <a:lvl5pPr marL="1511869" indent="0">
              <a:buNone/>
              <a:defRPr sz="1323"/>
            </a:lvl5pPr>
            <a:lvl6pPr marL="1889836" indent="0">
              <a:buNone/>
              <a:defRPr sz="1323"/>
            </a:lvl6pPr>
            <a:lvl7pPr marL="2267803" indent="0">
              <a:buNone/>
              <a:defRPr sz="1323"/>
            </a:lvl7pPr>
            <a:lvl8pPr marL="2645771" indent="0">
              <a:buNone/>
              <a:defRPr sz="1323"/>
            </a:lvl8pPr>
            <a:lvl9pPr marL="3023738" indent="0">
              <a:buNone/>
              <a:defRPr sz="132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03978" y="8170281"/>
            <a:ext cx="5247884" cy="1026014"/>
          </a:xfrm>
        </p:spPr>
        <p:txBody>
          <a:bodyPr>
            <a:normAutofit/>
          </a:bodyPr>
          <a:lstStyle>
            <a:lvl1pPr marL="0" indent="0">
              <a:buNone/>
              <a:defRPr sz="992"/>
            </a:lvl1pPr>
            <a:lvl2pPr marL="377967" indent="0">
              <a:buNone/>
              <a:defRPr sz="992"/>
            </a:lvl2pPr>
            <a:lvl3pPr marL="755934" indent="0">
              <a:buNone/>
              <a:defRPr sz="827"/>
            </a:lvl3pPr>
            <a:lvl4pPr marL="1133902" indent="0">
              <a:buNone/>
              <a:defRPr sz="744"/>
            </a:lvl4pPr>
            <a:lvl5pPr marL="1511869" indent="0">
              <a:buNone/>
              <a:defRPr sz="744"/>
            </a:lvl5pPr>
            <a:lvl6pPr marL="1889836" indent="0">
              <a:buNone/>
              <a:defRPr sz="744"/>
            </a:lvl6pPr>
            <a:lvl7pPr marL="2267803" indent="0">
              <a:buNone/>
              <a:defRPr sz="744"/>
            </a:lvl7pPr>
            <a:lvl8pPr marL="2645771" indent="0">
              <a:buNone/>
              <a:defRPr sz="744"/>
            </a:lvl8pPr>
            <a:lvl9pPr marL="3023738" indent="0">
              <a:buNone/>
              <a:defRPr sz="744"/>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6/12/2025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5249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7000" y="-12890"/>
            <a:ext cx="7581009" cy="10465179"/>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3978" y="927947"/>
            <a:ext cx="5247884" cy="2010551"/>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03978" y="3288899"/>
            <a:ext cx="5247884" cy="590739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468722" y="9196298"/>
            <a:ext cx="565597" cy="555801"/>
          </a:xfrm>
          <a:prstGeom prst="rect">
            <a:avLst/>
          </a:prstGeom>
        </p:spPr>
        <p:txBody>
          <a:bodyPr vert="horz" lIns="91440" tIns="45720" rIns="91440" bIns="45720" rtlCol="0" anchor="ctr"/>
          <a:lstStyle>
            <a:lvl1pPr algn="r">
              <a:defRPr sz="744">
                <a:solidFill>
                  <a:schemeClr val="tx1">
                    <a:tint val="75000"/>
                  </a:schemeClr>
                </a:solidFill>
              </a:defRPr>
            </a:lvl1pPr>
          </a:lstStyle>
          <a:p>
            <a:fld id="{B61BEF0D-F0BB-DE4B-95CE-6DB70DBA9567}" type="datetimeFigureOut">
              <a:rPr lang="en-US" smtClean="0"/>
              <a:pPr/>
              <a:t>6/12/2025</a:t>
            </a:fld>
            <a:endParaRPr lang="en-US" dirty="0"/>
          </a:p>
        </p:txBody>
      </p:sp>
      <p:sp>
        <p:nvSpPr>
          <p:cNvPr id="5" name="Footer Placeholder 4"/>
          <p:cNvSpPr>
            <a:spLocks noGrp="1"/>
          </p:cNvSpPr>
          <p:nvPr>
            <p:ph type="ftr" sz="quarter" idx="3"/>
          </p:nvPr>
        </p:nvSpPr>
        <p:spPr>
          <a:xfrm>
            <a:off x="503978" y="9196298"/>
            <a:ext cx="3821979" cy="555801"/>
          </a:xfrm>
          <a:prstGeom prst="rect">
            <a:avLst/>
          </a:prstGeom>
        </p:spPr>
        <p:txBody>
          <a:bodyPr vert="horz" lIns="91440" tIns="45720" rIns="91440" bIns="45720" rtlCol="0" anchor="ctr"/>
          <a:lstStyle>
            <a:lvl1pPr algn="l">
              <a:defRPr sz="74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28047" y="9196298"/>
            <a:ext cx="423816" cy="555801"/>
          </a:xfrm>
          <a:prstGeom prst="rect">
            <a:avLst/>
          </a:prstGeom>
        </p:spPr>
        <p:txBody>
          <a:bodyPr vert="horz" lIns="91440" tIns="45720" rIns="91440" bIns="45720" rtlCol="0" anchor="ctr"/>
          <a:lstStyle>
            <a:lvl1pPr algn="r">
              <a:defRPr sz="744">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087269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377967" rtl="0" eaLnBrk="1" latinLnBrk="0" hangingPunct="1">
        <a:spcBef>
          <a:spcPct val="0"/>
        </a:spcBef>
        <a:buNone/>
        <a:defRPr sz="2976"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3475" indent="-283475" algn="l" defTabSz="377967" rtl="0" eaLnBrk="1" latinLnBrk="0" hangingPunct="1">
        <a:spcBef>
          <a:spcPts val="827"/>
        </a:spcBef>
        <a:spcAft>
          <a:spcPts val="0"/>
        </a:spcAft>
        <a:buClr>
          <a:schemeClr val="accent1"/>
        </a:buClr>
        <a:buSzPct val="80000"/>
        <a:buFont typeface="Wingdings 3" charset="2"/>
        <a:buChar char=""/>
        <a:defRPr sz="1488" kern="1200">
          <a:solidFill>
            <a:schemeClr val="tx1">
              <a:lumMod val="75000"/>
              <a:lumOff val="25000"/>
            </a:schemeClr>
          </a:solidFill>
          <a:latin typeface="+mn-lt"/>
          <a:ea typeface="+mn-ea"/>
          <a:cs typeface="+mn-cs"/>
        </a:defRPr>
      </a:lvl1pPr>
      <a:lvl2pPr marL="614197" indent="-236230" algn="l" defTabSz="377967" rtl="0" eaLnBrk="1" latinLnBrk="0" hangingPunct="1">
        <a:spcBef>
          <a:spcPts val="827"/>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2pPr>
      <a:lvl3pPr marL="944918" indent="-188984" algn="l" defTabSz="377967" rtl="0" eaLnBrk="1" latinLnBrk="0" hangingPunct="1">
        <a:spcBef>
          <a:spcPts val="827"/>
        </a:spcBef>
        <a:spcAft>
          <a:spcPts val="0"/>
        </a:spcAft>
        <a:buClr>
          <a:schemeClr val="accent1"/>
        </a:buClr>
        <a:buSzPct val="80000"/>
        <a:buFont typeface="Wingdings 3" charset="2"/>
        <a:buChar char=""/>
        <a:defRPr sz="1157" kern="1200">
          <a:solidFill>
            <a:schemeClr val="tx1">
              <a:lumMod val="75000"/>
              <a:lumOff val="25000"/>
            </a:schemeClr>
          </a:solidFill>
          <a:latin typeface="+mn-lt"/>
          <a:ea typeface="+mn-ea"/>
          <a:cs typeface="+mn-cs"/>
        </a:defRPr>
      </a:lvl3pPr>
      <a:lvl4pPr marL="1322885" indent="-188984" algn="l" defTabSz="377967" rtl="0" eaLnBrk="1" latinLnBrk="0" hangingPunct="1">
        <a:spcBef>
          <a:spcPts val="827"/>
        </a:spcBef>
        <a:spcAft>
          <a:spcPts val="0"/>
        </a:spcAft>
        <a:buClr>
          <a:schemeClr val="accent1"/>
        </a:buClr>
        <a:buSzPct val="80000"/>
        <a:buFont typeface="Wingdings 3" charset="2"/>
        <a:buChar char=""/>
        <a:defRPr sz="992" kern="1200">
          <a:solidFill>
            <a:schemeClr val="tx1">
              <a:lumMod val="75000"/>
              <a:lumOff val="25000"/>
            </a:schemeClr>
          </a:solidFill>
          <a:latin typeface="+mn-lt"/>
          <a:ea typeface="+mn-ea"/>
          <a:cs typeface="+mn-cs"/>
        </a:defRPr>
      </a:lvl4pPr>
      <a:lvl5pPr marL="1700853" indent="-188984" algn="l" defTabSz="377967" rtl="0" eaLnBrk="1" latinLnBrk="0" hangingPunct="1">
        <a:spcBef>
          <a:spcPts val="827"/>
        </a:spcBef>
        <a:spcAft>
          <a:spcPts val="0"/>
        </a:spcAft>
        <a:buClr>
          <a:schemeClr val="accent1"/>
        </a:buClr>
        <a:buSzPct val="80000"/>
        <a:buFont typeface="Wingdings 3" charset="2"/>
        <a:buChar char=""/>
        <a:defRPr sz="992" kern="1200">
          <a:solidFill>
            <a:schemeClr val="tx1">
              <a:lumMod val="75000"/>
              <a:lumOff val="25000"/>
            </a:schemeClr>
          </a:solidFill>
          <a:latin typeface="+mn-lt"/>
          <a:ea typeface="+mn-ea"/>
          <a:cs typeface="+mn-cs"/>
        </a:defRPr>
      </a:lvl5pPr>
      <a:lvl6pPr marL="2078820" indent="-188984" algn="l" defTabSz="377967" rtl="0" eaLnBrk="1" latinLnBrk="0" hangingPunct="1">
        <a:spcBef>
          <a:spcPts val="827"/>
        </a:spcBef>
        <a:spcAft>
          <a:spcPts val="0"/>
        </a:spcAft>
        <a:buClr>
          <a:schemeClr val="accent1"/>
        </a:buClr>
        <a:buSzPct val="80000"/>
        <a:buFont typeface="Wingdings 3" charset="2"/>
        <a:buChar char=""/>
        <a:defRPr sz="992" kern="1200">
          <a:solidFill>
            <a:schemeClr val="tx1">
              <a:lumMod val="75000"/>
              <a:lumOff val="25000"/>
            </a:schemeClr>
          </a:solidFill>
          <a:latin typeface="+mn-lt"/>
          <a:ea typeface="+mn-ea"/>
          <a:cs typeface="+mn-cs"/>
        </a:defRPr>
      </a:lvl6pPr>
      <a:lvl7pPr marL="2456787" indent="-188984" algn="l" defTabSz="377967" rtl="0" eaLnBrk="1" latinLnBrk="0" hangingPunct="1">
        <a:spcBef>
          <a:spcPts val="827"/>
        </a:spcBef>
        <a:spcAft>
          <a:spcPts val="0"/>
        </a:spcAft>
        <a:buClr>
          <a:schemeClr val="accent1"/>
        </a:buClr>
        <a:buSzPct val="80000"/>
        <a:buFont typeface="Wingdings 3" charset="2"/>
        <a:buChar char=""/>
        <a:defRPr sz="992" kern="1200">
          <a:solidFill>
            <a:schemeClr val="tx1">
              <a:lumMod val="75000"/>
              <a:lumOff val="25000"/>
            </a:schemeClr>
          </a:solidFill>
          <a:latin typeface="+mn-lt"/>
          <a:ea typeface="+mn-ea"/>
          <a:cs typeface="+mn-cs"/>
        </a:defRPr>
      </a:lvl7pPr>
      <a:lvl8pPr marL="2834754" indent="-188984" algn="l" defTabSz="377967" rtl="0" eaLnBrk="1" latinLnBrk="0" hangingPunct="1">
        <a:spcBef>
          <a:spcPts val="827"/>
        </a:spcBef>
        <a:spcAft>
          <a:spcPts val="0"/>
        </a:spcAft>
        <a:buClr>
          <a:schemeClr val="accent1"/>
        </a:buClr>
        <a:buSzPct val="80000"/>
        <a:buFont typeface="Wingdings 3" charset="2"/>
        <a:buChar char=""/>
        <a:defRPr sz="992" kern="1200">
          <a:solidFill>
            <a:schemeClr val="tx1">
              <a:lumMod val="75000"/>
              <a:lumOff val="25000"/>
            </a:schemeClr>
          </a:solidFill>
          <a:latin typeface="+mn-lt"/>
          <a:ea typeface="+mn-ea"/>
          <a:cs typeface="+mn-cs"/>
        </a:defRPr>
      </a:lvl8pPr>
      <a:lvl9pPr marL="3212722" indent="-188984" algn="l" defTabSz="377967" rtl="0" eaLnBrk="1" latinLnBrk="0" hangingPunct="1">
        <a:spcBef>
          <a:spcPts val="827"/>
        </a:spcBef>
        <a:spcAft>
          <a:spcPts val="0"/>
        </a:spcAft>
        <a:buClr>
          <a:schemeClr val="accent1"/>
        </a:buClr>
        <a:buSzPct val="80000"/>
        <a:buFont typeface="Wingdings 3" charset="2"/>
        <a:buChar char=""/>
        <a:defRPr sz="992" kern="1200">
          <a:solidFill>
            <a:schemeClr val="tx1">
              <a:lumMod val="75000"/>
              <a:lumOff val="25000"/>
            </a:schemeClr>
          </a:solidFill>
          <a:latin typeface="+mn-lt"/>
          <a:ea typeface="+mn-ea"/>
          <a:cs typeface="+mn-cs"/>
        </a:defRPr>
      </a:lvl9pPr>
    </p:bodyStyle>
    <p:otherStyle>
      <a:defPPr>
        <a:defRPr lang="en-US"/>
      </a:defPPr>
      <a:lvl1pPr marL="0" algn="l" defTabSz="377967" rtl="0" eaLnBrk="1" latinLnBrk="0" hangingPunct="1">
        <a:defRPr sz="1488" kern="1200">
          <a:solidFill>
            <a:schemeClr val="tx1"/>
          </a:solidFill>
          <a:latin typeface="+mn-lt"/>
          <a:ea typeface="+mn-ea"/>
          <a:cs typeface="+mn-cs"/>
        </a:defRPr>
      </a:lvl1pPr>
      <a:lvl2pPr marL="377967" algn="l" defTabSz="377967" rtl="0" eaLnBrk="1" latinLnBrk="0" hangingPunct="1">
        <a:defRPr sz="1488" kern="1200">
          <a:solidFill>
            <a:schemeClr val="tx1"/>
          </a:solidFill>
          <a:latin typeface="+mn-lt"/>
          <a:ea typeface="+mn-ea"/>
          <a:cs typeface="+mn-cs"/>
        </a:defRPr>
      </a:lvl2pPr>
      <a:lvl3pPr marL="755934" algn="l" defTabSz="377967" rtl="0" eaLnBrk="1" latinLnBrk="0" hangingPunct="1">
        <a:defRPr sz="1488" kern="1200">
          <a:solidFill>
            <a:schemeClr val="tx1"/>
          </a:solidFill>
          <a:latin typeface="+mn-lt"/>
          <a:ea typeface="+mn-ea"/>
          <a:cs typeface="+mn-cs"/>
        </a:defRPr>
      </a:lvl3pPr>
      <a:lvl4pPr marL="1133902" algn="l" defTabSz="377967" rtl="0" eaLnBrk="1" latinLnBrk="0" hangingPunct="1">
        <a:defRPr sz="1488" kern="1200">
          <a:solidFill>
            <a:schemeClr val="tx1"/>
          </a:solidFill>
          <a:latin typeface="+mn-lt"/>
          <a:ea typeface="+mn-ea"/>
          <a:cs typeface="+mn-cs"/>
        </a:defRPr>
      </a:lvl4pPr>
      <a:lvl5pPr marL="1511869" algn="l" defTabSz="377967" rtl="0" eaLnBrk="1" latinLnBrk="0" hangingPunct="1">
        <a:defRPr sz="1488" kern="1200">
          <a:solidFill>
            <a:schemeClr val="tx1"/>
          </a:solidFill>
          <a:latin typeface="+mn-lt"/>
          <a:ea typeface="+mn-ea"/>
          <a:cs typeface="+mn-cs"/>
        </a:defRPr>
      </a:lvl5pPr>
      <a:lvl6pPr marL="1889836" algn="l" defTabSz="377967" rtl="0" eaLnBrk="1" latinLnBrk="0" hangingPunct="1">
        <a:defRPr sz="1488" kern="1200">
          <a:solidFill>
            <a:schemeClr val="tx1"/>
          </a:solidFill>
          <a:latin typeface="+mn-lt"/>
          <a:ea typeface="+mn-ea"/>
          <a:cs typeface="+mn-cs"/>
        </a:defRPr>
      </a:lvl6pPr>
      <a:lvl7pPr marL="2267803" algn="l" defTabSz="377967" rtl="0" eaLnBrk="1" latinLnBrk="0" hangingPunct="1">
        <a:defRPr sz="1488" kern="1200">
          <a:solidFill>
            <a:schemeClr val="tx1"/>
          </a:solidFill>
          <a:latin typeface="+mn-lt"/>
          <a:ea typeface="+mn-ea"/>
          <a:cs typeface="+mn-cs"/>
        </a:defRPr>
      </a:lvl7pPr>
      <a:lvl8pPr marL="2645771" algn="l" defTabSz="377967" rtl="0" eaLnBrk="1" latinLnBrk="0" hangingPunct="1">
        <a:defRPr sz="1488" kern="1200">
          <a:solidFill>
            <a:schemeClr val="tx1"/>
          </a:solidFill>
          <a:latin typeface="+mn-lt"/>
          <a:ea typeface="+mn-ea"/>
          <a:cs typeface="+mn-cs"/>
        </a:defRPr>
      </a:lvl8pPr>
      <a:lvl9pPr marL="3023738" algn="l" defTabSz="377967"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hyperlink" Target="mailto:anacoll@acg.org"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BD6529F-8A54-4912-B6B7-14C1606A9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4" y="390224"/>
            <a:ext cx="3083755" cy="858088"/>
          </a:xfrm>
          <a:prstGeom prst="rect">
            <a:avLst/>
          </a:prstGeom>
          <a:noFill/>
          <a:extLst>
            <a:ext uri="{909E8E84-426E-40DD-AFC4-6F175D3DCCD1}">
              <a14:hiddenFill xmlns:a14="http://schemas.microsoft.com/office/drawing/2010/main">
                <a:solidFill>
                  <a:srgbClr val="FFFFFF"/>
                </a:solidFill>
              </a14:hiddenFill>
            </a:ext>
          </a:extLst>
        </p:spPr>
      </p:pic>
      <p:sp>
        <p:nvSpPr>
          <p:cNvPr id="14" name="Triángulo rectángulo 13">
            <a:extLst>
              <a:ext uri="{FF2B5EF4-FFF2-40B4-BE49-F238E27FC236}">
                <a16:creationId xmlns:a16="http://schemas.microsoft.com/office/drawing/2014/main" id="{B566C8AD-F361-4A3B-934C-317AE973662F}"/>
              </a:ext>
            </a:extLst>
          </p:cNvPr>
          <p:cNvSpPr/>
          <p:nvPr/>
        </p:nvSpPr>
        <p:spPr>
          <a:xfrm rot="10800000">
            <a:off x="5973915" y="0"/>
            <a:ext cx="1585760" cy="303753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17"/>
          </a:p>
        </p:txBody>
      </p:sp>
      <p:sp>
        <p:nvSpPr>
          <p:cNvPr id="2" name="Triángulo rectángulo 1">
            <a:extLst>
              <a:ext uri="{FF2B5EF4-FFF2-40B4-BE49-F238E27FC236}">
                <a16:creationId xmlns:a16="http://schemas.microsoft.com/office/drawing/2014/main" id="{5A6F25AF-82F5-4F10-B13F-DE873396FBFD}"/>
              </a:ext>
            </a:extLst>
          </p:cNvPr>
          <p:cNvSpPr/>
          <p:nvPr/>
        </p:nvSpPr>
        <p:spPr>
          <a:xfrm>
            <a:off x="0" y="7401867"/>
            <a:ext cx="1585760" cy="303753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17"/>
          </a:p>
        </p:txBody>
      </p:sp>
      <p:sp>
        <p:nvSpPr>
          <p:cNvPr id="3" name="CuadroTexto 2">
            <a:extLst>
              <a:ext uri="{FF2B5EF4-FFF2-40B4-BE49-F238E27FC236}">
                <a16:creationId xmlns:a16="http://schemas.microsoft.com/office/drawing/2014/main" id="{9E53ABEF-DD13-4A63-B12C-614A5FA27489}"/>
              </a:ext>
            </a:extLst>
          </p:cNvPr>
          <p:cNvSpPr txBox="1"/>
          <p:nvPr/>
        </p:nvSpPr>
        <p:spPr>
          <a:xfrm>
            <a:off x="98664" y="1814178"/>
            <a:ext cx="1898388" cy="367729"/>
          </a:xfrm>
          <a:prstGeom prst="rect">
            <a:avLst/>
          </a:prstGeom>
          <a:noFill/>
        </p:spPr>
        <p:txBody>
          <a:bodyPr wrap="square" rtlCol="0">
            <a:spAutoFit/>
          </a:bodyPr>
          <a:lstStyle/>
          <a:p>
            <a:pPr algn="ctr">
              <a:lnSpc>
                <a:spcPct val="107000"/>
              </a:lnSpc>
              <a:spcBef>
                <a:spcPts val="1117"/>
              </a:spcBef>
              <a:spcAft>
                <a:spcPts val="496"/>
              </a:spcAft>
            </a:pPr>
            <a:r>
              <a:rPr lang="es-ES" b="1" cap="all" dirty="0">
                <a:latin typeface="Franklin Gothic Demi" panose="020B0703020102020204" pitchFamily="34" charset="0"/>
                <a:ea typeface="SimHei" panose="020B0503020204020204" pitchFamily="49" charset="-122"/>
                <a:cs typeface="Times New Roman" panose="02020603050405020304" pitchFamily="18" charset="0"/>
              </a:rPr>
              <a:t>11/06/2025</a:t>
            </a:r>
          </a:p>
        </p:txBody>
      </p:sp>
      <p:sp>
        <p:nvSpPr>
          <p:cNvPr id="4" name="CuadroTexto 3">
            <a:extLst>
              <a:ext uri="{FF2B5EF4-FFF2-40B4-BE49-F238E27FC236}">
                <a16:creationId xmlns:a16="http://schemas.microsoft.com/office/drawing/2014/main" id="{F3AC6ED3-9DD0-4651-AEFD-CE562618E024}"/>
              </a:ext>
            </a:extLst>
          </p:cNvPr>
          <p:cNvSpPr txBox="1"/>
          <p:nvPr/>
        </p:nvSpPr>
        <p:spPr>
          <a:xfrm>
            <a:off x="289320" y="2433445"/>
            <a:ext cx="1547101" cy="710964"/>
          </a:xfrm>
          <a:prstGeom prst="rect">
            <a:avLst/>
          </a:prstGeom>
          <a:solidFill>
            <a:schemeClr val="accent1">
              <a:lumMod val="20000"/>
              <a:lumOff val="80000"/>
            </a:schemeClr>
          </a:solidFill>
          <a:effectLst>
            <a:glow rad="228600">
              <a:schemeClr val="accent2">
                <a:satMod val="175000"/>
                <a:alpha val="40000"/>
              </a:schemeClr>
            </a:glow>
          </a:effectLst>
          <a:scene3d>
            <a:camera prst="perspectiveBelow"/>
            <a:lightRig rig="threePt" dir="t"/>
          </a:scene3d>
        </p:spPr>
        <p:txBody>
          <a:bodyPr wrap="square" rtlCol="0">
            <a:spAutoFit/>
          </a:bodyPr>
          <a:lstStyle/>
          <a:p>
            <a:pPr algn="ctr"/>
            <a:r>
              <a:rPr lang="es-ES" sz="1340" b="1" dirty="0">
                <a:latin typeface="Rockwell" panose="02060603020205020403" pitchFamily="18" charset="0"/>
                <a:ea typeface="Rockwell" panose="02060603020205020403" pitchFamily="18" charset="0"/>
                <a:cs typeface="Aharoni" panose="020B0604020202020204" pitchFamily="2" charset="-79"/>
              </a:rPr>
              <a:t>Alquiler Seguro: </a:t>
            </a:r>
            <a:br>
              <a:rPr lang="es-ES" sz="1340" b="1" dirty="0">
                <a:latin typeface="Rockwell" panose="02060603020205020403" pitchFamily="18" charset="0"/>
                <a:ea typeface="Rockwell" panose="02060603020205020403" pitchFamily="18" charset="0"/>
                <a:cs typeface="Aharoni" panose="020B0604020202020204" pitchFamily="2" charset="-79"/>
              </a:rPr>
            </a:br>
            <a:r>
              <a:rPr lang="es-ES" sz="1340" b="1" dirty="0">
                <a:latin typeface="Rockwell" panose="02060603020205020403" pitchFamily="18" charset="0"/>
                <a:ea typeface="Rockwell" panose="02060603020205020403" pitchFamily="18" charset="0"/>
                <a:cs typeface="Aharoni" panose="020B0604020202020204" pitchFamily="2" charset="-79"/>
              </a:rPr>
              <a:t>La re(evolución) del alquiler</a:t>
            </a:r>
          </a:p>
        </p:txBody>
      </p:sp>
      <p:sp>
        <p:nvSpPr>
          <p:cNvPr id="39" name="CuadroTexto 38">
            <a:extLst>
              <a:ext uri="{FF2B5EF4-FFF2-40B4-BE49-F238E27FC236}">
                <a16:creationId xmlns:a16="http://schemas.microsoft.com/office/drawing/2014/main" id="{0547F3E2-F7EB-4159-9935-749FA59A1D15}"/>
              </a:ext>
            </a:extLst>
          </p:cNvPr>
          <p:cNvSpPr txBox="1"/>
          <p:nvPr/>
        </p:nvSpPr>
        <p:spPr>
          <a:xfrm>
            <a:off x="2170034" y="1691674"/>
            <a:ext cx="4935556" cy="664093"/>
          </a:xfrm>
          <a:prstGeom prst="rect">
            <a:avLst/>
          </a:prstGeom>
          <a:noFill/>
        </p:spPr>
        <p:txBody>
          <a:bodyPr wrap="square" rtlCol="0">
            <a:spAutoFit/>
          </a:bodyPr>
          <a:lstStyle/>
          <a:p>
            <a:pPr algn="ctr">
              <a:lnSpc>
                <a:spcPct val="107000"/>
              </a:lnSpc>
              <a:spcBef>
                <a:spcPts val="1117"/>
              </a:spcBef>
              <a:spcAft>
                <a:spcPts val="496"/>
              </a:spcAft>
            </a:pPr>
            <a:r>
              <a:rPr lang="es-ES" b="1" cap="all" dirty="0">
                <a:latin typeface="Franklin Gothic Demi" panose="020B0703020102020204" pitchFamily="34" charset="0"/>
                <a:ea typeface="SimHei" panose="02010609060101010101" pitchFamily="49" charset="-122"/>
                <a:cs typeface="Times New Roman" panose="02020603050405020304" pitchFamily="18" charset="0"/>
              </a:rPr>
              <a:t>“El futuro del alquiler pasa por profesionalizar, proteger e innovar”</a:t>
            </a:r>
          </a:p>
        </p:txBody>
      </p:sp>
      <p:sp>
        <p:nvSpPr>
          <p:cNvPr id="41" name="CuadroTexto 40">
            <a:extLst>
              <a:ext uri="{FF2B5EF4-FFF2-40B4-BE49-F238E27FC236}">
                <a16:creationId xmlns:a16="http://schemas.microsoft.com/office/drawing/2014/main" id="{87FBE0AB-18F3-4E47-B7D4-1DB07DE41F70}"/>
              </a:ext>
            </a:extLst>
          </p:cNvPr>
          <p:cNvSpPr txBox="1"/>
          <p:nvPr/>
        </p:nvSpPr>
        <p:spPr>
          <a:xfrm>
            <a:off x="2200765" y="4343776"/>
            <a:ext cx="4893023" cy="3000437"/>
          </a:xfrm>
          <a:prstGeom prst="rect">
            <a:avLst/>
          </a:prstGeom>
          <a:noFill/>
          <a:ln w="38100">
            <a:solidFill>
              <a:srgbClr val="588237"/>
            </a:solidFill>
          </a:ln>
        </p:spPr>
        <p:txBody>
          <a:bodyPr wrap="square" rtlCol="0">
            <a:spAutoFit/>
          </a:bodyPr>
          <a:lstStyle/>
          <a:p>
            <a:pPr algn="ctr">
              <a:lnSpc>
                <a:spcPct val="107000"/>
              </a:lnSpc>
              <a:spcBef>
                <a:spcPts val="621"/>
              </a:spcBef>
            </a:pPr>
            <a:r>
              <a:rPr lang="es-ES" sz="1200" b="1" cap="all" dirty="0">
                <a:latin typeface="Franklin Gothic Demi" panose="020B0703020102020204" pitchFamily="34" charset="0"/>
                <a:ea typeface="SimHei" panose="02010609060101010101" pitchFamily="49" charset="-122"/>
                <a:cs typeface="Times New Roman" panose="02020603050405020304" pitchFamily="18" charset="0"/>
              </a:rPr>
              <a:t>Innovar y proteger</a:t>
            </a:r>
          </a:p>
          <a:p>
            <a:pPr algn="ctr">
              <a:lnSpc>
                <a:spcPct val="107000"/>
              </a:lnSpc>
            </a:pPr>
            <a:r>
              <a:rPr lang="es-ES" sz="1100" dirty="0">
                <a:latin typeface="Rockwell" panose="02060603020205020403" pitchFamily="18" charset="0"/>
                <a:ea typeface="Rockwell" panose="02060603020205020403" pitchFamily="18" charset="0"/>
                <a:cs typeface="Times New Roman" panose="02020603050405020304" pitchFamily="18" charset="0"/>
              </a:rPr>
              <a:t>En 2006 no existía en España ninguna empresa que gestionara alquileres para particulares. Así nació Alquiler Seguro. Hoy gestionamos más de 27.000 viviendas y 360 millones de euros en rentas al año. El futuro del </a:t>
            </a:r>
            <a:r>
              <a:rPr lang="es-ES" sz="1100">
                <a:latin typeface="Rockwell" panose="02060603020205020403" pitchFamily="18" charset="0"/>
                <a:ea typeface="Rockwell" panose="02060603020205020403" pitchFamily="18" charset="0"/>
                <a:cs typeface="Times New Roman" panose="02020603050405020304" pitchFamily="18" charset="0"/>
              </a:rPr>
              <a:t>sector pasa </a:t>
            </a:r>
            <a:r>
              <a:rPr lang="es-ES" sz="1100" dirty="0">
                <a:latin typeface="Rockwell" panose="02060603020205020403" pitchFamily="18" charset="0"/>
                <a:ea typeface="Rockwell" panose="02060603020205020403" pitchFamily="18" charset="0"/>
                <a:cs typeface="Times New Roman" panose="02020603050405020304" pitchFamily="18" charset="0"/>
              </a:rPr>
              <a:t>por profesionalizar, proteger e innovar. </a:t>
            </a:r>
          </a:p>
          <a:p>
            <a:pPr algn="ctr">
              <a:lnSpc>
                <a:spcPct val="107000"/>
              </a:lnSpc>
              <a:spcBef>
                <a:spcPts val="621"/>
              </a:spcBef>
            </a:pPr>
            <a:r>
              <a:rPr lang="es-ES" sz="1200" b="1" cap="all" dirty="0">
                <a:latin typeface="Franklin Gothic Demi" panose="020B0703020102020204" pitchFamily="34" charset="0"/>
                <a:ea typeface="SimHei" panose="02010609060101010101" pitchFamily="49" charset="-122"/>
                <a:cs typeface="Times New Roman" panose="02020603050405020304" pitchFamily="18" charset="0"/>
              </a:rPr>
              <a:t>Gestión integral</a:t>
            </a:r>
          </a:p>
          <a:p>
            <a:pPr algn="ctr">
              <a:lnSpc>
                <a:spcPct val="107000"/>
              </a:lnSpc>
            </a:pPr>
            <a:r>
              <a:rPr lang="es-ES" sz="1100" dirty="0">
                <a:latin typeface="Rockwell" panose="02060603020205020403" pitchFamily="18" charset="0"/>
                <a:ea typeface="Rockwell" panose="02060603020205020403" pitchFamily="18" charset="0"/>
                <a:cs typeface="Times New Roman" panose="02020603050405020304" pitchFamily="18" charset="0"/>
              </a:rPr>
              <a:t>Nuestro compromiso es resolver cada necesidad del inquilino o propietario antes de que se convierta en un problema. No somos una inmobiliaria, ni una gestoría, ni una aseguradora: somos todo eso a la vez. Más de un millón de transacciones al año avalan nuestro modelo.</a:t>
            </a:r>
          </a:p>
          <a:p>
            <a:pPr algn="ctr">
              <a:lnSpc>
                <a:spcPct val="107000"/>
              </a:lnSpc>
              <a:spcBef>
                <a:spcPts val="621"/>
              </a:spcBef>
            </a:pPr>
            <a:r>
              <a:rPr lang="es-ES" sz="1200" b="1" cap="all" dirty="0">
                <a:latin typeface="Franklin Gothic Demi" panose="020B0703020102020204" pitchFamily="34" charset="0"/>
                <a:ea typeface="SimHei" panose="02010609060101010101" pitchFamily="49" charset="-122"/>
                <a:cs typeface="Times New Roman" panose="02020603050405020304" pitchFamily="18" charset="0"/>
              </a:rPr>
              <a:t>Vivienda estable</a:t>
            </a:r>
          </a:p>
          <a:p>
            <a:pPr algn="ctr">
              <a:lnSpc>
                <a:spcPct val="107000"/>
              </a:lnSpc>
            </a:pPr>
            <a:r>
              <a:rPr lang="es-ES" sz="1100" dirty="0">
                <a:latin typeface="Rockwell" panose="02060603020205020403" pitchFamily="18" charset="0"/>
                <a:ea typeface="Rockwell" panose="02060603020205020403" pitchFamily="18" charset="0"/>
                <a:cs typeface="Times New Roman" panose="02020603050405020304" pitchFamily="18" charset="0"/>
              </a:rPr>
              <a:t>El 95% del alquiler en España está en manos de particulares, no de grandes tenedores. Muchos propietarios no son inversores, sino familias que han ahorrado toda su vida. Actuamos para proteger ese patrimonio y asegurar vivienda estable, profesional y asequible. </a:t>
            </a:r>
          </a:p>
        </p:txBody>
      </p:sp>
      <p:sp>
        <p:nvSpPr>
          <p:cNvPr id="43" name="CuadroTexto 42">
            <a:extLst>
              <a:ext uri="{FF2B5EF4-FFF2-40B4-BE49-F238E27FC236}">
                <a16:creationId xmlns:a16="http://schemas.microsoft.com/office/drawing/2014/main" id="{C3709291-A9FB-4F04-9F8B-B38FA1DAB092}"/>
              </a:ext>
            </a:extLst>
          </p:cNvPr>
          <p:cNvSpPr txBox="1"/>
          <p:nvPr/>
        </p:nvSpPr>
        <p:spPr>
          <a:xfrm>
            <a:off x="333539" y="3567021"/>
            <a:ext cx="1502882" cy="712759"/>
          </a:xfrm>
          <a:prstGeom prst="rect">
            <a:avLst/>
          </a:prstGeom>
          <a:noFill/>
        </p:spPr>
        <p:txBody>
          <a:bodyPr wrap="square" rtlCol="0">
            <a:spAutoFit/>
          </a:bodyPr>
          <a:lstStyle/>
          <a:p>
            <a:pPr algn="ctr">
              <a:lnSpc>
                <a:spcPct val="107000"/>
              </a:lnSpc>
              <a:spcBef>
                <a:spcPts val="1117"/>
              </a:spcBef>
              <a:spcAft>
                <a:spcPts val="496"/>
              </a:spcAft>
            </a:pPr>
            <a:r>
              <a:rPr lang="es-ES" sz="1600" b="1" cap="all" dirty="0">
                <a:latin typeface="Franklin Gothic Demi" panose="020B0703020102020204" pitchFamily="34" charset="0"/>
                <a:ea typeface="SimHei" panose="02010609060101010101" pitchFamily="49" charset="-122"/>
                <a:cs typeface="Times New Roman" panose="02020603050405020304" pitchFamily="18" charset="0"/>
              </a:rPr>
              <a:t>Ponente</a:t>
            </a:r>
          </a:p>
          <a:p>
            <a:pPr>
              <a:lnSpc>
                <a:spcPct val="107000"/>
              </a:lnSpc>
              <a:spcBef>
                <a:spcPts val="1117"/>
              </a:spcBef>
              <a:spcAft>
                <a:spcPts val="496"/>
              </a:spcAft>
            </a:pPr>
            <a:endParaRPr lang="es-ES" sz="992" b="1" cap="all" dirty="0">
              <a:latin typeface="Franklin Gothic Demi" panose="020B0703020102020204" pitchFamily="34" charset="0"/>
              <a:ea typeface="SimHei" panose="020B0503020204020204" pitchFamily="49" charset="-122"/>
              <a:cs typeface="Times New Roman" panose="02020603050405020304" pitchFamily="18" charset="0"/>
            </a:endParaRPr>
          </a:p>
        </p:txBody>
      </p:sp>
      <p:sp>
        <p:nvSpPr>
          <p:cNvPr id="44" name="CuadroTexto 43">
            <a:extLst>
              <a:ext uri="{FF2B5EF4-FFF2-40B4-BE49-F238E27FC236}">
                <a16:creationId xmlns:a16="http://schemas.microsoft.com/office/drawing/2014/main" id="{4B0EFF65-E082-4100-A963-3CE78F4F151A}"/>
              </a:ext>
            </a:extLst>
          </p:cNvPr>
          <p:cNvSpPr txBox="1"/>
          <p:nvPr/>
        </p:nvSpPr>
        <p:spPr>
          <a:xfrm>
            <a:off x="355331" y="4095723"/>
            <a:ext cx="1444212" cy="903324"/>
          </a:xfrm>
          <a:prstGeom prst="rect">
            <a:avLst/>
          </a:prstGeom>
          <a:noFill/>
          <a:ln w="38100">
            <a:solidFill>
              <a:srgbClr val="588237"/>
            </a:solidFill>
          </a:ln>
        </p:spPr>
        <p:txBody>
          <a:bodyPr wrap="square" rtlCol="0">
            <a:spAutoFit/>
          </a:bodyPr>
          <a:lstStyle/>
          <a:p>
            <a:pPr algn="ctr">
              <a:lnSpc>
                <a:spcPct val="107000"/>
              </a:lnSpc>
            </a:pPr>
            <a:r>
              <a:rPr lang="es-ES" sz="1400" b="1" dirty="0">
                <a:latin typeface="Rockwell" panose="02060603020205020403" pitchFamily="18" charset="0"/>
                <a:ea typeface="Rockwell" panose="02060603020205020403" pitchFamily="18" charset="0"/>
                <a:cs typeface="Times New Roman" panose="02020603050405020304" pitchFamily="18" charset="0"/>
              </a:rPr>
              <a:t>Antonio Carroza</a:t>
            </a:r>
          </a:p>
          <a:p>
            <a:pPr algn="ctr">
              <a:lnSpc>
                <a:spcPct val="107000"/>
              </a:lnSpc>
            </a:pPr>
            <a:r>
              <a:rPr lang="es-ES" sz="1100" dirty="0">
                <a:latin typeface="Rockwell" panose="02060603020205020403" pitchFamily="18" charset="0"/>
                <a:ea typeface="Rockwell" panose="02060603020205020403" pitchFamily="18" charset="0"/>
                <a:cs typeface="Times New Roman" panose="02020603050405020304" pitchFamily="18" charset="0"/>
              </a:rPr>
              <a:t>Presidente de Alquiler Seguro</a:t>
            </a:r>
          </a:p>
        </p:txBody>
      </p:sp>
      <p:sp>
        <p:nvSpPr>
          <p:cNvPr id="45" name="Rectángulo 44">
            <a:extLst>
              <a:ext uri="{FF2B5EF4-FFF2-40B4-BE49-F238E27FC236}">
                <a16:creationId xmlns:a16="http://schemas.microsoft.com/office/drawing/2014/main" id="{F88FFC20-F79C-4568-9F1B-09D1B877926F}"/>
              </a:ext>
            </a:extLst>
          </p:cNvPr>
          <p:cNvSpPr/>
          <p:nvPr/>
        </p:nvSpPr>
        <p:spPr>
          <a:xfrm>
            <a:off x="355333" y="3909227"/>
            <a:ext cx="1444212" cy="28348"/>
          </a:xfrm>
          <a:prstGeom prst="rect">
            <a:avLst/>
          </a:prstGeom>
          <a:solidFill>
            <a:srgbClr val="5882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17"/>
          </a:p>
        </p:txBody>
      </p:sp>
      <p:sp>
        <p:nvSpPr>
          <p:cNvPr id="24" name="CuadroTexto 23">
            <a:extLst>
              <a:ext uri="{FF2B5EF4-FFF2-40B4-BE49-F238E27FC236}">
                <a16:creationId xmlns:a16="http://schemas.microsoft.com/office/drawing/2014/main" id="{5489E84B-290B-421A-8537-DBBFAA770D5A}"/>
              </a:ext>
            </a:extLst>
          </p:cNvPr>
          <p:cNvSpPr txBox="1"/>
          <p:nvPr/>
        </p:nvSpPr>
        <p:spPr>
          <a:xfrm>
            <a:off x="2218657" y="7525172"/>
            <a:ext cx="2462080" cy="1260281"/>
          </a:xfrm>
          <a:prstGeom prst="rect">
            <a:avLst/>
          </a:prstGeom>
          <a:noFill/>
          <a:ln w="38100">
            <a:solidFill>
              <a:srgbClr val="588237"/>
            </a:solidFill>
          </a:ln>
        </p:spPr>
        <p:txBody>
          <a:bodyPr wrap="square" rtlCol="0">
            <a:spAutoFit/>
          </a:bodyPr>
          <a:lstStyle/>
          <a:p>
            <a:pPr algn="ctr">
              <a:lnSpc>
                <a:spcPct val="107000"/>
              </a:lnSpc>
              <a:spcBef>
                <a:spcPts val="621"/>
              </a:spcBef>
            </a:pPr>
            <a:r>
              <a:rPr lang="es-ES" sz="1200" b="1" cap="all" dirty="0">
                <a:latin typeface="Franklin Gothic Demi" panose="020B0703020102020204" pitchFamily="34" charset="0"/>
                <a:ea typeface="SimHei" panose="02010609060101010101" pitchFamily="49" charset="-122"/>
                <a:cs typeface="Times New Roman" panose="02020603050405020304" pitchFamily="18" charset="0"/>
              </a:rPr>
              <a:t>CATALUÑA</a:t>
            </a:r>
          </a:p>
          <a:p>
            <a:pPr algn="ctr">
              <a:lnSpc>
                <a:spcPct val="107000"/>
              </a:lnSpc>
              <a:spcBef>
                <a:spcPts val="621"/>
              </a:spcBef>
            </a:pPr>
            <a:r>
              <a:rPr lang="es-ES" sz="1100" dirty="0">
                <a:latin typeface="Rockwell" panose="02060603020205020403" pitchFamily="18" charset="0"/>
                <a:ea typeface="Rockwell" panose="02060603020205020403" pitchFamily="18" charset="0"/>
                <a:cs typeface="Times New Roman" panose="02020603050405020304" pitchFamily="18" charset="0"/>
              </a:rPr>
              <a:t>La inseguridad ha reducido la actividad del pequeño propietario en Cataluña. Seguimos apostando por este mercado porque creemos en su valor estratégico.</a:t>
            </a:r>
            <a:endParaRPr lang="es-ES" sz="700" dirty="0">
              <a:latin typeface="Rockwell" panose="02060603020205020403" pitchFamily="18" charset="0"/>
              <a:ea typeface="Rockwell" panose="02060603020205020403"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5EB18A62-AFD3-4993-AE71-B54CCF0ABCE8}"/>
              </a:ext>
            </a:extLst>
          </p:cNvPr>
          <p:cNvPicPr>
            <a:picLocks noChangeAspect="1"/>
          </p:cNvPicPr>
          <p:nvPr/>
        </p:nvPicPr>
        <p:blipFill>
          <a:blip r:embed="rId3"/>
          <a:srcRect/>
          <a:stretch/>
        </p:blipFill>
        <p:spPr>
          <a:xfrm>
            <a:off x="2236552" y="2466115"/>
            <a:ext cx="4838310" cy="1664030"/>
          </a:xfrm>
          <a:prstGeom prst="rect">
            <a:avLst/>
          </a:prstGeom>
          <a:ln w="38100">
            <a:solidFill>
              <a:srgbClr val="588237"/>
            </a:solidFill>
          </a:ln>
        </p:spPr>
      </p:pic>
      <p:pic>
        <p:nvPicPr>
          <p:cNvPr id="16" name="Imagen 15">
            <a:extLst>
              <a:ext uri="{FF2B5EF4-FFF2-40B4-BE49-F238E27FC236}">
                <a16:creationId xmlns:a16="http://schemas.microsoft.com/office/drawing/2014/main" id="{24BC9AF8-ECAB-4EF7-802E-131E7D30475F}"/>
              </a:ext>
            </a:extLst>
          </p:cNvPr>
          <p:cNvPicPr>
            <a:picLocks noChangeAspect="1"/>
          </p:cNvPicPr>
          <p:nvPr/>
        </p:nvPicPr>
        <p:blipFill>
          <a:blip r:embed="rId4"/>
          <a:srcRect/>
          <a:stretch/>
        </p:blipFill>
        <p:spPr>
          <a:xfrm>
            <a:off x="382882" y="5186838"/>
            <a:ext cx="1416661" cy="2103422"/>
          </a:xfrm>
          <a:prstGeom prst="rect">
            <a:avLst/>
          </a:prstGeom>
          <a:ln w="38100">
            <a:solidFill>
              <a:srgbClr val="588237"/>
            </a:solidFill>
          </a:ln>
        </p:spPr>
      </p:pic>
      <p:sp>
        <p:nvSpPr>
          <p:cNvPr id="31" name="CuadroTexto 30">
            <a:extLst>
              <a:ext uri="{FF2B5EF4-FFF2-40B4-BE49-F238E27FC236}">
                <a16:creationId xmlns:a16="http://schemas.microsoft.com/office/drawing/2014/main" id="{27714FAA-D30A-491B-9A59-501D81DCECF6}"/>
              </a:ext>
            </a:extLst>
          </p:cNvPr>
          <p:cNvSpPr txBox="1"/>
          <p:nvPr/>
        </p:nvSpPr>
        <p:spPr>
          <a:xfrm>
            <a:off x="4680737" y="7525171"/>
            <a:ext cx="2413050" cy="1260281"/>
          </a:xfrm>
          <a:prstGeom prst="rect">
            <a:avLst/>
          </a:prstGeom>
          <a:noFill/>
          <a:ln w="38100">
            <a:solidFill>
              <a:srgbClr val="588237"/>
            </a:solidFill>
          </a:ln>
        </p:spPr>
        <p:txBody>
          <a:bodyPr wrap="square" rtlCol="0">
            <a:spAutoFit/>
          </a:bodyPr>
          <a:lstStyle/>
          <a:p>
            <a:pPr algn="ctr">
              <a:lnSpc>
                <a:spcPct val="107000"/>
              </a:lnSpc>
              <a:spcBef>
                <a:spcPts val="621"/>
              </a:spcBef>
            </a:pPr>
            <a:r>
              <a:rPr lang="es-ES" sz="1200" b="1" cap="all" dirty="0">
                <a:latin typeface="Franklin Gothic Demi" panose="020B0703020102020204" pitchFamily="34" charset="0"/>
                <a:ea typeface="SimHei" panose="02010609060101010101" pitchFamily="49" charset="-122"/>
                <a:cs typeface="Times New Roman" panose="02020603050405020304" pitchFamily="18" charset="0"/>
              </a:rPr>
              <a:t>Oferta estable</a:t>
            </a:r>
          </a:p>
          <a:p>
            <a:pPr algn="ctr">
              <a:lnSpc>
                <a:spcPct val="107000"/>
              </a:lnSpc>
              <a:spcBef>
                <a:spcPts val="621"/>
              </a:spcBef>
            </a:pPr>
            <a:r>
              <a:rPr kumimoji="0" lang="es-ES" sz="1100" b="0" i="0" u="none" strike="noStrike" kern="1200" cap="none" spc="0" normalizeH="0" baseline="0" noProof="0" dirty="0">
                <a:ln>
                  <a:noFill/>
                </a:ln>
                <a:solidFill>
                  <a:prstClr val="black"/>
                </a:solidFill>
                <a:effectLst/>
                <a:uLnTx/>
                <a:uFillTx/>
                <a:latin typeface="Rockwell" panose="02060603020205020403" pitchFamily="18" charset="0"/>
                <a:ea typeface="Rockwell" panose="02060603020205020403" pitchFamily="18" charset="0"/>
                <a:cs typeface="Times New Roman" panose="02020603050405020304" pitchFamily="18" charset="0"/>
              </a:rPr>
              <a:t>La regulación actual ha provocado que muchas viviendas salgan del alquiler residencial hacia el temporal o turístico, reduciendo la oferta estable en el país.</a:t>
            </a:r>
            <a:endParaRPr lang="es-ES" sz="800" dirty="0">
              <a:latin typeface="Rockwell" panose="02060603020205020403" pitchFamily="18" charset="0"/>
              <a:ea typeface="Rockwell" panose="02060603020205020403" pitchFamily="18" charset="0"/>
              <a:cs typeface="Times New Roman" panose="02020603050405020304" pitchFamily="18" charset="0"/>
            </a:endParaRPr>
          </a:p>
        </p:txBody>
      </p:sp>
      <p:sp>
        <p:nvSpPr>
          <p:cNvPr id="22" name="Rectángulo 21">
            <a:extLst>
              <a:ext uri="{FF2B5EF4-FFF2-40B4-BE49-F238E27FC236}">
                <a16:creationId xmlns:a16="http://schemas.microsoft.com/office/drawing/2014/main" id="{DAB02ED8-9D71-F4AE-5D25-2D6C75FD7660}"/>
              </a:ext>
            </a:extLst>
          </p:cNvPr>
          <p:cNvSpPr/>
          <p:nvPr/>
        </p:nvSpPr>
        <p:spPr>
          <a:xfrm>
            <a:off x="355087" y="2203468"/>
            <a:ext cx="1444212" cy="28348"/>
          </a:xfrm>
          <a:prstGeom prst="rect">
            <a:avLst/>
          </a:prstGeom>
          <a:solidFill>
            <a:srgbClr val="5882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17"/>
          </a:p>
        </p:txBody>
      </p:sp>
      <p:sp>
        <p:nvSpPr>
          <p:cNvPr id="7" name="20 CuadroTexto">
            <a:extLst>
              <a:ext uri="{FF2B5EF4-FFF2-40B4-BE49-F238E27FC236}">
                <a16:creationId xmlns:a16="http://schemas.microsoft.com/office/drawing/2014/main" id="{E58DEB91-6CAA-6B4E-E0B9-03510E8E5587}"/>
              </a:ext>
            </a:extLst>
          </p:cNvPr>
          <p:cNvSpPr txBox="1"/>
          <p:nvPr/>
        </p:nvSpPr>
        <p:spPr>
          <a:xfrm>
            <a:off x="1389775" y="9973628"/>
            <a:ext cx="2085523" cy="429669"/>
          </a:xfrm>
          <a:prstGeom prst="rect">
            <a:avLst/>
          </a:prstGeom>
          <a:noFill/>
        </p:spPr>
        <p:txBody>
          <a:bodyPr wrap="square" rtlCol="0">
            <a:spAutoFit/>
          </a:bodyPr>
          <a:lstStyle/>
          <a:p>
            <a:pPr algn="r"/>
            <a:endParaRPr lang="es-ES" sz="869" dirty="0">
              <a:solidFill>
                <a:schemeClr val="tx1">
                  <a:lumMod val="75000"/>
                  <a:lumOff val="25000"/>
                </a:schemeClr>
              </a:solidFill>
              <a:hlinkClick r:id="rId5"/>
            </a:endParaRPr>
          </a:p>
          <a:p>
            <a:pPr algn="r"/>
            <a:r>
              <a:rPr lang="es-ES" sz="1323" dirty="0">
                <a:solidFill>
                  <a:schemeClr val="bg1">
                    <a:lumMod val="50000"/>
                  </a:schemeClr>
                </a:solidFill>
                <a:latin typeface="Arial" panose="020B0604020202020204" pitchFamily="34" charset="0"/>
                <a:ea typeface="Calibri" charset="0"/>
                <a:cs typeface="Arial" panose="020B0604020202020204" pitchFamily="34" charset="0"/>
              </a:rPr>
              <a:t>www.acg.org/barcelona</a:t>
            </a:r>
          </a:p>
        </p:txBody>
      </p:sp>
      <p:sp>
        <p:nvSpPr>
          <p:cNvPr id="9" name="25 Rectángulo">
            <a:extLst>
              <a:ext uri="{FF2B5EF4-FFF2-40B4-BE49-F238E27FC236}">
                <a16:creationId xmlns:a16="http://schemas.microsoft.com/office/drawing/2014/main" id="{05184FA0-27B1-9001-3F75-13F16D14E8F9}"/>
              </a:ext>
            </a:extLst>
          </p:cNvPr>
          <p:cNvSpPr/>
          <p:nvPr/>
        </p:nvSpPr>
        <p:spPr>
          <a:xfrm>
            <a:off x="988574" y="8926211"/>
            <a:ext cx="1547101" cy="245003"/>
          </a:xfrm>
          <a:prstGeom prst="rect">
            <a:avLst/>
          </a:prstGeom>
        </p:spPr>
        <p:txBody>
          <a:bodyPr wrap="square">
            <a:spAutoFit/>
          </a:bodyPr>
          <a:lstStyle/>
          <a:p>
            <a:r>
              <a:rPr lang="es-ES" sz="992" b="1" dirty="0">
                <a:solidFill>
                  <a:schemeClr val="bg1">
                    <a:lumMod val="50000"/>
                  </a:schemeClr>
                </a:solidFill>
                <a:latin typeface="Arial" panose="020B0604020202020204" pitchFamily="34" charset="0"/>
                <a:ea typeface="Calibri" charset="0"/>
                <a:cs typeface="Arial" panose="020B0604020202020204" pitchFamily="34" charset="0"/>
              </a:rPr>
              <a:t>Con el patrocinio de</a:t>
            </a:r>
            <a:endParaRPr lang="es-ES" sz="992" dirty="0">
              <a:solidFill>
                <a:schemeClr val="bg1">
                  <a:lumMod val="50000"/>
                </a:schemeClr>
              </a:solidFill>
              <a:latin typeface="Arial" panose="020B0604020202020204" pitchFamily="34" charset="0"/>
              <a:ea typeface="Calibri" charset="0"/>
              <a:cs typeface="Arial" panose="020B0604020202020204" pitchFamily="34" charset="0"/>
            </a:endParaRPr>
          </a:p>
        </p:txBody>
      </p:sp>
      <p:pic>
        <p:nvPicPr>
          <p:cNvPr id="11" name="Imagen 10" descr="Imagen que contiene Texto&#10;&#10;Descripción generada automáticamente">
            <a:extLst>
              <a:ext uri="{FF2B5EF4-FFF2-40B4-BE49-F238E27FC236}">
                <a16:creationId xmlns:a16="http://schemas.microsoft.com/office/drawing/2014/main" id="{540BD8AB-B47E-8F41-85E6-5B99AB4B2201}"/>
              </a:ext>
            </a:extLst>
          </p:cNvPr>
          <p:cNvPicPr>
            <a:picLocks noChangeAspect="1"/>
          </p:cNvPicPr>
          <p:nvPr/>
        </p:nvPicPr>
        <p:blipFill>
          <a:blip r:embed="rId6"/>
          <a:stretch>
            <a:fillRect/>
          </a:stretch>
        </p:blipFill>
        <p:spPr>
          <a:xfrm>
            <a:off x="1723905" y="9282821"/>
            <a:ext cx="2085523" cy="586040"/>
          </a:xfrm>
          <a:prstGeom prst="rect">
            <a:avLst/>
          </a:prstGeom>
        </p:spPr>
      </p:pic>
      <p:pic>
        <p:nvPicPr>
          <p:cNvPr id="12" name="Picture 2" descr="Vista previa de imagen">
            <a:extLst>
              <a:ext uri="{FF2B5EF4-FFF2-40B4-BE49-F238E27FC236}">
                <a16:creationId xmlns:a16="http://schemas.microsoft.com/office/drawing/2014/main" id="{6F6C2669-521C-CB7D-8702-ABA770D6F6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754" y="9189858"/>
            <a:ext cx="669033" cy="90871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Logotipo&#10;&#10;Descripción generada automáticamente">
            <a:extLst>
              <a:ext uri="{FF2B5EF4-FFF2-40B4-BE49-F238E27FC236}">
                <a16:creationId xmlns:a16="http://schemas.microsoft.com/office/drawing/2014/main" id="{A9B5B021-E80B-A0A1-FF88-DC2E38BA591C}"/>
              </a:ext>
            </a:extLst>
          </p:cNvPr>
          <p:cNvPicPr>
            <a:picLocks noChangeAspect="1"/>
          </p:cNvPicPr>
          <p:nvPr/>
        </p:nvPicPr>
        <p:blipFill>
          <a:blip r:embed="rId8"/>
          <a:stretch>
            <a:fillRect/>
          </a:stretch>
        </p:blipFill>
        <p:spPr>
          <a:xfrm>
            <a:off x="4270925" y="9371652"/>
            <a:ext cx="1556941" cy="408378"/>
          </a:xfrm>
          <a:prstGeom prst="rect">
            <a:avLst/>
          </a:prstGeom>
        </p:spPr>
      </p:pic>
    </p:spTree>
    <p:extLst>
      <p:ext uri="{BB962C8B-B14F-4D97-AF65-F5344CB8AC3E}">
        <p14:creationId xmlns:p14="http://schemas.microsoft.com/office/powerpoint/2010/main" val="23201073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39151473439A4F8286DE237898F5B1" ma:contentTypeVersion="2" ma:contentTypeDescription="Create a new document." ma:contentTypeScope="" ma:versionID="b37466d03c4f2072706bd7a2d958d8d2">
  <xsd:schema xmlns:xsd="http://www.w3.org/2001/XMLSchema" xmlns:xs="http://www.w3.org/2001/XMLSchema" xmlns:p="http://schemas.microsoft.com/office/2006/metadata/properties" xmlns:ns3="d6c52114-3039-47fa-9071-63f5dcea49c3" targetNamespace="http://schemas.microsoft.com/office/2006/metadata/properties" ma:root="true" ma:fieldsID="59d9b953efe91f99681eeccfd67a085a" ns3:_="">
    <xsd:import namespace="d6c52114-3039-47fa-9071-63f5dcea49c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c52114-3039-47fa-9071-63f5dcea49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76FEEC-E015-46D0-A9F0-55EBDC1B3917}">
  <ds:schemaRefs>
    <ds:schemaRef ds:uri="http://schemas.openxmlformats.org/package/2006/metadata/core-properties"/>
    <ds:schemaRef ds:uri="http://purl.org/dc/dcmitype/"/>
    <ds:schemaRef ds:uri="http://schemas.microsoft.com/office/2006/documentManagement/types"/>
    <ds:schemaRef ds:uri="d6c52114-3039-47fa-9071-63f5dcea49c3"/>
    <ds:schemaRef ds:uri="http://purl.org/dc/elements/1.1/"/>
    <ds:schemaRef ds:uri="http://schemas.microsoft.com/office/2006/metadata/properti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8992A81-39B5-467E-BC7F-4E01CA1225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c52114-3039-47fa-9071-63f5dcea49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32DE0-7970-496E-AB28-EF0299B860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6125</TotalTime>
  <Words>248</Words>
  <Application>Microsoft Office PowerPoint</Application>
  <PresentationFormat>Personalizado</PresentationFormat>
  <Paragraphs>19</Paragraphs>
  <Slides>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vt:i4>
      </vt:variant>
    </vt:vector>
  </HeadingPairs>
  <TitlesOfParts>
    <vt:vector size="7" baseType="lpstr">
      <vt:lpstr>Arial</vt:lpstr>
      <vt:lpstr>Franklin Gothic Demi</vt:lpstr>
      <vt:lpstr>Rockwell</vt:lpstr>
      <vt:lpstr>Trebuchet MS</vt:lpstr>
      <vt:lpstr>Wingdings 3</vt:lpstr>
      <vt:lpstr>Faceta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Alba Castro Torruella</dc:creator>
  <cp:lastModifiedBy>Arnau Mas Moll</cp:lastModifiedBy>
  <cp:revision>316</cp:revision>
  <dcterms:created xsi:type="dcterms:W3CDTF">2020-01-02T10:18:47Z</dcterms:created>
  <dcterms:modified xsi:type="dcterms:W3CDTF">2025-06-12T08:40:31Z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0x010100D339151473439A4F8286DE237898F5B1</vt:lpwstr>
  </property>
</Properties>
</file>