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8D88-25D0-5CC5-A78C-CF67B68C7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89CB4-9228-6898-72F7-AB8503F36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7DA0F-6E2A-BFAE-905E-E723580D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3FFC-737C-0B21-1781-30006B69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33033-5806-1CBC-D405-42F9FEAF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5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2AAF-1B2D-9BEF-1344-FF67D709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6B920-1057-E575-0B99-405575759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0E7CD-B3C8-2E57-798D-13487B03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80487-A041-0753-1197-126DB5B8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0F124-9945-E017-5621-B45D733D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147149-D26F-0EB4-A9AD-65F6F4F13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40BFF-AC73-DD1E-D41D-E7ED2A91E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68C71-9A3C-0F84-7651-236CEB79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54219-48A9-0D11-C229-3562DFE6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09ACF-E3C3-4BCB-ABC8-0B9CFF623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27CF80D-503B-AF56-29CB-1F463D62F2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5870" y="1411857"/>
            <a:ext cx="3747267" cy="4032919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effectLst>
            <a:outerShdw blurRad="602369" sx="98446" sy="98446" algn="ctr" rotWithShape="0">
              <a:prstClr val="black">
                <a:alpha val="20297"/>
              </a:prstClr>
            </a:outerShdw>
          </a:effectLst>
        </p:spPr>
        <p:txBody>
          <a:bodyPr/>
          <a:lstStyle>
            <a:lvl1pPr marL="0" indent="0" algn="ctr">
              <a:buNone/>
              <a:defRPr>
                <a:latin typeface="Gotham Medium" panose="02000604030000020004" pitchFamily="2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icon to replace headshot image</a:t>
            </a:r>
          </a:p>
        </p:txBody>
      </p:sp>
    </p:spTree>
    <p:extLst>
      <p:ext uri="{BB962C8B-B14F-4D97-AF65-F5344CB8AC3E}">
        <p14:creationId xmlns:p14="http://schemas.microsoft.com/office/powerpoint/2010/main" val="2120725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08">
          <p15:clr>
            <a:srgbClr val="FBAE40"/>
          </p15:clr>
        </p15:guide>
        <p15:guide id="2" pos="48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6D40-F07F-2BD5-BDD8-AED5C3BC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6C630-7692-2A54-2246-41D11AEB1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256EF-403E-80EB-6007-A59A3447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7C1CE-CC4C-C8D9-9E9E-13EEAD97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3F619-E3D2-B7B8-C948-7EBC9696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4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8377B-48C5-DE6B-9C0D-D76DC97C4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35EC7-7AF9-6E76-B272-1A7B4D139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4E1BB-A209-D811-9333-57FADCF7B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0A363-3D31-5C9F-E780-25E9F1CA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85B3D-7006-DA8C-72D2-7E0ED68D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7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E38FA-1A6E-5C6B-D5D6-67622CC3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2EA45-44D7-36A9-74E0-1211C7935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D03D5-9A0C-9FD5-0BCB-4CDC8E25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ECA7A-DA5B-8E66-88DC-E113CD3B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6BABD-B8A8-8998-4B99-30461CA6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EEEA7-4197-B312-617F-C292451C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594C6-01A7-950D-18BE-DDA8778F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58DCD-D35A-CB8C-2B45-3AA995202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2E43D-7EAF-856D-D927-E5FC6DBC3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7CE249-E8BA-5854-B818-7E090FB49D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DA106B-9A45-0D46-61AA-1397898A5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1395F3-75BE-4787-D608-5E1DE5D22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32B5E-91B3-B032-839F-2126C372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E90DE-1C1D-21AB-C4E4-661A5AF9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5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A99D-EE2C-5DCF-75B2-E7C2EB5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8E432-D6FB-B9DF-9902-2B6684CC1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6885A-A843-46CE-171D-7E35F384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CA30D-0BC2-4A1B-6EAE-AE9BC25F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6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192BB8-6E13-3C90-9ACA-E3939A55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91111-3B93-DD7F-EC44-7FDD8904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C5174-5B2C-FEC0-7CF0-B0748E4E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8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4759A-A561-7AB0-BEA6-5F0870A2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870A1-ACFC-FB7E-77A3-3B94F727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C4B213-8A5E-B833-BF06-21CD518A5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5C7E4-39F4-3798-130C-6C1183A5C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D317A-1F07-2CC0-16B8-F9A0793D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A8852-A755-6E28-738A-203E123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1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B0D40-EC8D-BD32-E27A-59C8BB739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10766-058B-9BCE-CAD8-6658115AD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2BACB-B510-2E09-7999-E524E6DAC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A23F7-2D61-3150-AABF-0C7E5266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19351-B125-CAB2-541F-AB453D3F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89956-AE34-72A7-686A-334C7FF5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59BAF-EE20-E7A9-E982-E5B98EF2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B06E1-F121-E300-41B0-350452C3E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E2286-AAE8-ABA3-0A5C-886B40CD8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907A62-1CF2-4D9B-9998-AFEFD9C4FBC2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DB87F-2791-B01A-E38A-64EE48EDC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FCF28-1DC9-71DA-CD51-C4A73EA94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5D714-36CF-448B-A861-F1F255B3B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9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B17BF-B152-BF74-FE04-99A17BE95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card with black text&#10;&#10;AI-generated content may be incorrect.">
            <a:extLst>
              <a:ext uri="{FF2B5EF4-FFF2-40B4-BE49-F238E27FC236}">
                <a16:creationId xmlns:a16="http://schemas.microsoft.com/office/drawing/2014/main" id="{48D3D388-DF65-DE72-39E5-D202757F13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3357" y="0"/>
            <a:ext cx="13125357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689AC4-033F-3E9E-F1F5-E87AF0A7F435}"/>
              </a:ext>
            </a:extLst>
          </p:cNvPr>
          <p:cNvSpPr txBox="1"/>
          <p:nvPr/>
        </p:nvSpPr>
        <p:spPr>
          <a:xfrm>
            <a:off x="4810314" y="3102428"/>
            <a:ext cx="2939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First and last name</a:t>
            </a:r>
          </a:p>
          <a:p>
            <a:r>
              <a:rPr lang="en-US" sz="2000" dirty="0"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Title goes here</a:t>
            </a:r>
          </a:p>
          <a:p>
            <a:r>
              <a:rPr lang="en-US" sz="2000" dirty="0"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Company goes here</a:t>
            </a:r>
            <a:endParaRPr lang="en-US" dirty="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30C3A9A-A29B-AFFF-B3D2-BF912D26F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6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BA20-4FBA-4FFD-727D-53DDF732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EC17-0915-45CB-8B87-378FCEC01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1, click the ‘insert picture’ button and add your headshot</a:t>
            </a:r>
          </a:p>
          <a:p>
            <a:r>
              <a:rPr lang="en-US" dirty="0"/>
              <a:t>Click into the text box and add your name, title and company</a:t>
            </a:r>
          </a:p>
          <a:p>
            <a:r>
              <a:rPr lang="en-US" dirty="0"/>
              <a:t>Click save as and select </a:t>
            </a:r>
            <a:r>
              <a:rPr lang="en-US" dirty="0" err="1"/>
              <a:t>png</a:t>
            </a:r>
            <a:r>
              <a:rPr lang="en-US" dirty="0"/>
              <a:t> or jpeg </a:t>
            </a:r>
          </a:p>
          <a:p>
            <a:r>
              <a:rPr lang="en-US" dirty="0"/>
              <a:t>Create a new post on LinkedIn and use this graphic in the post to announce your attending Ag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7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403B4-47A9-E5BE-E2FB-CF5A58C87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card with black text">
            <a:extLst>
              <a:ext uri="{FF2B5EF4-FFF2-40B4-BE49-F238E27FC236}">
                <a16:creationId xmlns:a16="http://schemas.microsoft.com/office/drawing/2014/main" id="{BFF4F617-B0E0-0C1B-4BD2-1AF2F8FCC4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9622" y="0"/>
            <a:ext cx="13125357" cy="6858000"/>
          </a:xfrm>
          <a:prstGeom prst="rect">
            <a:avLst/>
          </a:prstGeom>
        </p:spPr>
      </p:pic>
      <p:pic>
        <p:nvPicPr>
          <p:cNvPr id="9" name="Picture Placeholder 8" descr="A person in a suit&#10;&#10;AI-generated content may be incorrect.">
            <a:extLst>
              <a:ext uri="{FF2B5EF4-FFF2-40B4-BE49-F238E27FC236}">
                <a16:creationId xmlns:a16="http://schemas.microsoft.com/office/drawing/2014/main" id="{9EA32E8E-11FD-EE80-ACE6-5AC9C868CDA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" r="1534"/>
          <a:stretch>
            <a:fillRect/>
          </a:stretch>
        </p:blipFill>
        <p:spPr>
          <a:xfrm>
            <a:off x="489856" y="947964"/>
            <a:ext cx="4164013" cy="429577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968967-BE11-8AFB-89C5-05C7317EE43F}"/>
              </a:ext>
            </a:extLst>
          </p:cNvPr>
          <p:cNvSpPr txBox="1"/>
          <p:nvPr/>
        </p:nvSpPr>
        <p:spPr>
          <a:xfrm>
            <a:off x="32656" y="243345"/>
            <a:ext cx="3603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8167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Gotham Medium</vt:lpstr>
      <vt:lpstr>Inter</vt:lpstr>
      <vt:lpstr>Office Theme</vt:lpstr>
      <vt:lpstr>PowerPoint Presentation</vt:lpstr>
      <vt:lpstr>Instructions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Mostafa</dc:creator>
  <cp:lastModifiedBy>Alexis Mostafa</cp:lastModifiedBy>
  <cp:revision>3</cp:revision>
  <dcterms:created xsi:type="dcterms:W3CDTF">2025-07-21T16:14:06Z</dcterms:created>
  <dcterms:modified xsi:type="dcterms:W3CDTF">2025-07-21T17:18:53Z</dcterms:modified>
</cp:coreProperties>
</file>