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83" r:id="rId2"/>
    <p:sldId id="271" r:id="rId3"/>
    <p:sldId id="272" r:id="rId4"/>
    <p:sldId id="258" r:id="rId5"/>
    <p:sldId id="278" r:id="rId6"/>
    <p:sldId id="274" r:id="rId7"/>
    <p:sldId id="269" r:id="rId8"/>
    <p:sldId id="277" r:id="rId9"/>
    <p:sldId id="261" r:id="rId10"/>
    <p:sldId id="262" r:id="rId11"/>
    <p:sldId id="263" r:id="rId12"/>
    <p:sldId id="264" r:id="rId13"/>
    <p:sldId id="281" r:id="rId14"/>
    <p:sldId id="265" r:id="rId15"/>
    <p:sldId id="267" r:id="rId16"/>
    <p:sldId id="257" r:id="rId17"/>
    <p:sldId id="275" r:id="rId18"/>
    <p:sldId id="270" r:id="rId19"/>
    <p:sldId id="260"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Barker" initials="HB" lastIdx="1" clrIdx="0">
    <p:extLst>
      <p:ext uri="{19B8F6BF-5375-455C-9EA6-DF929625EA0E}">
        <p15:presenceInfo xmlns:p15="http://schemas.microsoft.com/office/powerpoint/2012/main" userId="S::HBarker@courtsquare.com::325eb318-710b-4c3e-9f24-1f38f39910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541"/>
    <a:srgbClr val="34312D"/>
    <a:srgbClr val="6FB8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CC4A6B-E78E-463F-B98E-D3B067E4AD33}" v="7" dt="2025-05-28T17:14:18.5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51"/>
    <p:restoredTop sz="91701" autoAdjust="0"/>
  </p:normalViewPr>
  <p:slideViewPr>
    <p:cSldViewPr snapToGrid="0" snapToObjects="1">
      <p:cViewPr varScale="1">
        <p:scale>
          <a:sx n="79" d="100"/>
          <a:sy n="79" d="100"/>
        </p:scale>
        <p:origin x="1140" y="114"/>
      </p:cViewPr>
      <p:guideLst/>
    </p:cSldViewPr>
  </p:slideViewPr>
  <p:notesTextViewPr>
    <p:cViewPr>
      <p:scale>
        <a:sx n="1" d="1"/>
        <a:sy n="1" d="1"/>
      </p:scale>
      <p:origin x="0" y="0"/>
    </p:cViewPr>
  </p:notesTextViewPr>
  <p:notesViewPr>
    <p:cSldViewPr snapToGrid="0" snapToObjects="1">
      <p:cViewPr varScale="1">
        <p:scale>
          <a:sx n="95" d="100"/>
          <a:sy n="95" d="100"/>
        </p:scale>
        <p:origin x="43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sy Bryan Mandl" userId="07cbce66-5682-4458-a6d5-a10f3a2c42fc" providerId="ADAL" clId="{98006A4E-028B-4320-8ACD-BF2C00B5E250}"/>
    <pc:docChg chg="modSld">
      <pc:chgData name="Betsy Bryan Mandl" userId="07cbce66-5682-4458-a6d5-a10f3a2c42fc" providerId="ADAL" clId="{98006A4E-028B-4320-8ACD-BF2C00B5E250}" dt="2024-10-03T13:57:41.676" v="5" actId="20577"/>
      <pc:docMkLst>
        <pc:docMk/>
      </pc:docMkLst>
      <pc:sldChg chg="modSp mod">
        <pc:chgData name="Betsy Bryan Mandl" userId="07cbce66-5682-4458-a6d5-a10f3a2c42fc" providerId="ADAL" clId="{98006A4E-028B-4320-8ACD-BF2C00B5E250}" dt="2024-10-03T13:57:41.676" v="5" actId="20577"/>
        <pc:sldMkLst>
          <pc:docMk/>
          <pc:sldMk cId="687914283" sldId="262"/>
        </pc:sldMkLst>
      </pc:sldChg>
      <pc:sldChg chg="modSp mod">
        <pc:chgData name="Betsy Bryan Mandl" userId="07cbce66-5682-4458-a6d5-a10f3a2c42fc" providerId="ADAL" clId="{98006A4E-028B-4320-8ACD-BF2C00B5E250}" dt="2024-10-03T13:56:55.920" v="3" actId="20577"/>
        <pc:sldMkLst>
          <pc:docMk/>
          <pc:sldMk cId="3906389315" sldId="263"/>
        </pc:sldMkLst>
      </pc:sldChg>
    </pc:docChg>
  </pc:docChgLst>
  <pc:docChgLst>
    <pc:chgData name="Betsy Bryan Mandl" userId="07cbce66-5682-4458-a6d5-a10f3a2c42fc" providerId="ADAL" clId="{F292695A-13DB-4A6C-BCC2-BAE3B3BE5BC9}"/>
    <pc:docChg chg="custSel modSld">
      <pc:chgData name="Betsy Bryan Mandl" userId="07cbce66-5682-4458-a6d5-a10f3a2c42fc" providerId="ADAL" clId="{F292695A-13DB-4A6C-BCC2-BAE3B3BE5BC9}" dt="2023-08-09T13:26:05.909" v="27" actId="20577"/>
      <pc:docMkLst>
        <pc:docMk/>
      </pc:docMkLst>
    </pc:docChg>
  </pc:docChgLst>
  <pc:docChgLst>
    <pc:chgData name="Betsy Bryan Mandl" userId="07cbce66-5682-4458-a6d5-a10f3a2c42fc" providerId="ADAL" clId="{E2C153EC-D0DE-4E04-883A-DDD3E09CDAD7}"/>
    <pc:docChg chg="undo custSel addSld delSld modSld delMainMaster">
      <pc:chgData name="Betsy Bryan Mandl" userId="07cbce66-5682-4458-a6d5-a10f3a2c42fc" providerId="ADAL" clId="{E2C153EC-D0DE-4E04-883A-DDD3E09CDAD7}" dt="2024-06-18T20:05:36.225" v="2406" actId="20577"/>
      <pc:docMkLst>
        <pc:docMk/>
      </pc:docMkLst>
      <pc:sldChg chg="modSp mod">
        <pc:chgData name="Betsy Bryan Mandl" userId="07cbce66-5682-4458-a6d5-a10f3a2c42fc" providerId="ADAL" clId="{E2C153EC-D0DE-4E04-883A-DDD3E09CDAD7}" dt="2024-06-18T19:11:26.011" v="2188" actId="20577"/>
        <pc:sldMkLst>
          <pc:docMk/>
          <pc:sldMk cId="2509369914" sldId="257"/>
        </pc:sldMkLst>
      </pc:sldChg>
      <pc:sldChg chg="modSp mod">
        <pc:chgData name="Betsy Bryan Mandl" userId="07cbce66-5682-4458-a6d5-a10f3a2c42fc" providerId="ADAL" clId="{E2C153EC-D0DE-4E04-883A-DDD3E09CDAD7}" dt="2024-06-18T19:53:51.332" v="2256" actId="20577"/>
        <pc:sldMkLst>
          <pc:docMk/>
          <pc:sldMk cId="660977333" sldId="260"/>
        </pc:sldMkLst>
      </pc:sldChg>
      <pc:sldChg chg="delSp modSp mod">
        <pc:chgData name="Betsy Bryan Mandl" userId="07cbce66-5682-4458-a6d5-a10f3a2c42fc" providerId="ADAL" clId="{E2C153EC-D0DE-4E04-883A-DDD3E09CDAD7}" dt="2024-06-18T14:04:22.289" v="1442" actId="20577"/>
        <pc:sldMkLst>
          <pc:docMk/>
          <pc:sldMk cId="2038393484" sldId="261"/>
        </pc:sldMkLst>
      </pc:sldChg>
      <pc:sldChg chg="modSp mod">
        <pc:chgData name="Betsy Bryan Mandl" userId="07cbce66-5682-4458-a6d5-a10f3a2c42fc" providerId="ADAL" clId="{E2C153EC-D0DE-4E04-883A-DDD3E09CDAD7}" dt="2024-06-18T14:05:42.771" v="1475" actId="20577"/>
        <pc:sldMkLst>
          <pc:docMk/>
          <pc:sldMk cId="687914283" sldId="262"/>
        </pc:sldMkLst>
      </pc:sldChg>
      <pc:sldChg chg="modSp mod">
        <pc:chgData name="Betsy Bryan Mandl" userId="07cbce66-5682-4458-a6d5-a10f3a2c42fc" providerId="ADAL" clId="{E2C153EC-D0DE-4E04-883A-DDD3E09CDAD7}" dt="2024-06-18T18:10:13.147" v="1971" actId="20577"/>
        <pc:sldMkLst>
          <pc:docMk/>
          <pc:sldMk cId="3906389315" sldId="263"/>
        </pc:sldMkLst>
      </pc:sldChg>
      <pc:sldChg chg="delSp modSp mod">
        <pc:chgData name="Betsy Bryan Mandl" userId="07cbce66-5682-4458-a6d5-a10f3a2c42fc" providerId="ADAL" clId="{E2C153EC-D0DE-4E04-883A-DDD3E09CDAD7}" dt="2024-06-18T18:10:38.445" v="1972"/>
        <pc:sldMkLst>
          <pc:docMk/>
          <pc:sldMk cId="4083307106" sldId="264"/>
        </pc:sldMkLst>
      </pc:sldChg>
      <pc:sldChg chg="modSp mod">
        <pc:chgData name="Betsy Bryan Mandl" userId="07cbce66-5682-4458-a6d5-a10f3a2c42fc" providerId="ADAL" clId="{E2C153EC-D0DE-4E04-883A-DDD3E09CDAD7}" dt="2024-06-18T18:20:42.532" v="2103" actId="20577"/>
        <pc:sldMkLst>
          <pc:docMk/>
          <pc:sldMk cId="1617583747" sldId="265"/>
        </pc:sldMkLst>
      </pc:sldChg>
      <pc:sldChg chg="modSp mod">
        <pc:chgData name="Betsy Bryan Mandl" userId="07cbce66-5682-4458-a6d5-a10f3a2c42fc" providerId="ADAL" clId="{E2C153EC-D0DE-4E04-883A-DDD3E09CDAD7}" dt="2024-06-17T14:13:49.671" v="32" actId="20577"/>
        <pc:sldMkLst>
          <pc:docMk/>
          <pc:sldMk cId="2404152217" sldId="271"/>
        </pc:sldMkLst>
      </pc:sldChg>
      <pc:sldChg chg="modSp mod">
        <pc:chgData name="Betsy Bryan Mandl" userId="07cbce66-5682-4458-a6d5-a10f3a2c42fc" providerId="ADAL" clId="{E2C153EC-D0DE-4E04-883A-DDD3E09CDAD7}" dt="2024-06-17T14:52:18.479" v="770" actId="113"/>
        <pc:sldMkLst>
          <pc:docMk/>
          <pc:sldMk cId="3723858112" sldId="272"/>
        </pc:sldMkLst>
      </pc:sldChg>
      <pc:sldChg chg="modSp mod">
        <pc:chgData name="Betsy Bryan Mandl" userId="07cbce66-5682-4458-a6d5-a10f3a2c42fc" providerId="ADAL" clId="{E2C153EC-D0DE-4E04-883A-DDD3E09CDAD7}" dt="2024-06-17T19:20:59.367" v="935" actId="1076"/>
        <pc:sldMkLst>
          <pc:docMk/>
          <pc:sldMk cId="1665824483" sldId="274"/>
        </pc:sldMkLst>
      </pc:sldChg>
      <pc:sldChg chg="modSp mod">
        <pc:chgData name="Betsy Bryan Mandl" userId="07cbce66-5682-4458-a6d5-a10f3a2c42fc" providerId="ADAL" clId="{E2C153EC-D0DE-4E04-883A-DDD3E09CDAD7}" dt="2024-06-18T19:49:17.674" v="2233" actId="20577"/>
        <pc:sldMkLst>
          <pc:docMk/>
          <pc:sldMk cId="1460953322" sldId="275"/>
        </pc:sldMkLst>
      </pc:sldChg>
      <pc:sldChg chg="modSp mod">
        <pc:chgData name="Betsy Bryan Mandl" userId="07cbce66-5682-4458-a6d5-a10f3a2c42fc" providerId="ADAL" clId="{E2C153EC-D0DE-4E04-883A-DDD3E09CDAD7}" dt="2024-06-18T20:05:36.225" v="2406" actId="20577"/>
        <pc:sldMkLst>
          <pc:docMk/>
          <pc:sldMk cId="2720128362" sldId="277"/>
        </pc:sldMkLst>
      </pc:sldChg>
      <pc:sldChg chg="modSp mod">
        <pc:chgData name="Betsy Bryan Mandl" userId="07cbce66-5682-4458-a6d5-a10f3a2c42fc" providerId="ADAL" clId="{E2C153EC-D0DE-4E04-883A-DDD3E09CDAD7}" dt="2024-06-17T14:45:11.494" v="694" actId="20577"/>
        <pc:sldMkLst>
          <pc:docMk/>
          <pc:sldMk cId="3716791059" sldId="278"/>
        </pc:sldMkLst>
      </pc:sldChg>
      <pc:sldChg chg="del">
        <pc:chgData name="Betsy Bryan Mandl" userId="07cbce66-5682-4458-a6d5-a10f3a2c42fc" providerId="ADAL" clId="{E2C153EC-D0DE-4E04-883A-DDD3E09CDAD7}" dt="2024-06-10T18:11:17.221" v="30" actId="2696"/>
        <pc:sldMkLst>
          <pc:docMk/>
          <pc:sldMk cId="1800946210" sldId="280"/>
        </pc:sldMkLst>
      </pc:sldChg>
      <pc:sldChg chg="modSp mod">
        <pc:chgData name="Betsy Bryan Mandl" userId="07cbce66-5682-4458-a6d5-a10f3a2c42fc" providerId="ADAL" clId="{E2C153EC-D0DE-4E04-883A-DDD3E09CDAD7}" dt="2024-06-18T18:23:04.180" v="2125" actId="20577"/>
        <pc:sldMkLst>
          <pc:docMk/>
          <pc:sldMk cId="180815129" sldId="281"/>
        </pc:sldMkLst>
      </pc:sldChg>
      <pc:sldChg chg="add">
        <pc:chgData name="Betsy Bryan Mandl" userId="07cbce66-5682-4458-a6d5-a10f3a2c42fc" providerId="ADAL" clId="{E2C153EC-D0DE-4E04-883A-DDD3E09CDAD7}" dt="2024-06-10T18:10:57.296" v="29"/>
        <pc:sldMkLst>
          <pc:docMk/>
          <pc:sldMk cId="1473714559" sldId="282"/>
        </pc:sldMkLst>
      </pc:sldChg>
      <pc:sldChg chg="new del">
        <pc:chgData name="Betsy Bryan Mandl" userId="07cbce66-5682-4458-a6d5-a10f3a2c42fc" providerId="ADAL" clId="{E2C153EC-D0DE-4E04-883A-DDD3E09CDAD7}" dt="2024-06-10T18:01:46.375" v="27" actId="2696"/>
        <pc:sldMkLst>
          <pc:docMk/>
          <pc:sldMk cId="2018315536" sldId="282"/>
        </pc:sldMkLst>
      </pc:sldChg>
      <pc:sldChg chg="new del">
        <pc:chgData name="Betsy Bryan Mandl" userId="07cbce66-5682-4458-a6d5-a10f3a2c42fc" providerId="ADAL" clId="{E2C153EC-D0DE-4E04-883A-DDD3E09CDAD7}" dt="2024-06-10T17:59:05.867" v="25" actId="2696"/>
        <pc:sldMkLst>
          <pc:docMk/>
          <pc:sldMk cId="4291643977" sldId="282"/>
        </pc:sldMkLst>
      </pc:sldChg>
      <pc:sldMasterChg chg="addSldLayout">
        <pc:chgData name="Betsy Bryan Mandl" userId="07cbce66-5682-4458-a6d5-a10f3a2c42fc" providerId="ADAL" clId="{E2C153EC-D0DE-4E04-883A-DDD3E09CDAD7}" dt="2024-06-10T18:10:57.296" v="28" actId="27028"/>
        <pc:sldMasterMkLst>
          <pc:docMk/>
          <pc:sldMasterMk cId="3773020060" sldId="2147483648"/>
        </pc:sldMasterMkLst>
        <pc:sldLayoutChg chg="add">
          <pc:chgData name="Betsy Bryan Mandl" userId="07cbce66-5682-4458-a6d5-a10f3a2c42fc" providerId="ADAL" clId="{E2C153EC-D0DE-4E04-883A-DDD3E09CDAD7}" dt="2024-06-10T18:10:57.296" v="28" actId="27028"/>
          <pc:sldLayoutMkLst>
            <pc:docMk/>
            <pc:sldMasterMk cId="3773020060" sldId="2147483648"/>
            <pc:sldLayoutMk cId="3084386428" sldId="2147483662"/>
          </pc:sldLayoutMkLst>
        </pc:sldLayoutChg>
      </pc:sldMasterChg>
      <pc:sldMasterChg chg="del delSldLayout">
        <pc:chgData name="Betsy Bryan Mandl" userId="07cbce66-5682-4458-a6d5-a10f3a2c42fc" providerId="ADAL" clId="{E2C153EC-D0DE-4E04-883A-DDD3E09CDAD7}" dt="2024-06-10T18:11:17.221" v="30" actId="2696"/>
        <pc:sldMasterMkLst>
          <pc:docMk/>
          <pc:sldMasterMk cId="2265553558" sldId="2147483655"/>
        </pc:sldMasterMkLst>
        <pc:sldLayoutChg chg="del">
          <pc:chgData name="Betsy Bryan Mandl" userId="07cbce66-5682-4458-a6d5-a10f3a2c42fc" providerId="ADAL" clId="{E2C153EC-D0DE-4E04-883A-DDD3E09CDAD7}" dt="2024-06-10T18:11:17.221" v="30" actId="2696"/>
          <pc:sldLayoutMkLst>
            <pc:docMk/>
            <pc:sldMasterMk cId="2265553558" sldId="2147483655"/>
            <pc:sldLayoutMk cId="1107001248" sldId="2147483656"/>
          </pc:sldLayoutMkLst>
        </pc:sldLayoutChg>
        <pc:sldLayoutChg chg="del">
          <pc:chgData name="Betsy Bryan Mandl" userId="07cbce66-5682-4458-a6d5-a10f3a2c42fc" providerId="ADAL" clId="{E2C153EC-D0DE-4E04-883A-DDD3E09CDAD7}" dt="2024-06-10T18:11:17.221" v="30" actId="2696"/>
          <pc:sldLayoutMkLst>
            <pc:docMk/>
            <pc:sldMasterMk cId="2265553558" sldId="2147483655"/>
            <pc:sldLayoutMk cId="461360517" sldId="2147483657"/>
          </pc:sldLayoutMkLst>
        </pc:sldLayoutChg>
        <pc:sldLayoutChg chg="del">
          <pc:chgData name="Betsy Bryan Mandl" userId="07cbce66-5682-4458-a6d5-a10f3a2c42fc" providerId="ADAL" clId="{E2C153EC-D0DE-4E04-883A-DDD3E09CDAD7}" dt="2024-06-10T18:11:17.221" v="30" actId="2696"/>
          <pc:sldLayoutMkLst>
            <pc:docMk/>
            <pc:sldMasterMk cId="2265553558" sldId="2147483655"/>
            <pc:sldLayoutMk cId="3368943695" sldId="2147483658"/>
          </pc:sldLayoutMkLst>
        </pc:sldLayoutChg>
        <pc:sldLayoutChg chg="del">
          <pc:chgData name="Betsy Bryan Mandl" userId="07cbce66-5682-4458-a6d5-a10f3a2c42fc" providerId="ADAL" clId="{E2C153EC-D0DE-4E04-883A-DDD3E09CDAD7}" dt="2024-06-10T18:11:17.221" v="30" actId="2696"/>
          <pc:sldLayoutMkLst>
            <pc:docMk/>
            <pc:sldMasterMk cId="2265553558" sldId="2147483655"/>
            <pc:sldLayoutMk cId="137086326" sldId="2147483659"/>
          </pc:sldLayoutMkLst>
        </pc:sldLayoutChg>
        <pc:sldLayoutChg chg="del">
          <pc:chgData name="Betsy Bryan Mandl" userId="07cbce66-5682-4458-a6d5-a10f3a2c42fc" providerId="ADAL" clId="{E2C153EC-D0DE-4E04-883A-DDD3E09CDAD7}" dt="2024-06-10T18:11:17.221" v="30" actId="2696"/>
          <pc:sldLayoutMkLst>
            <pc:docMk/>
            <pc:sldMasterMk cId="2265553558" sldId="2147483655"/>
            <pc:sldLayoutMk cId="1932467913" sldId="2147483660"/>
          </pc:sldLayoutMkLst>
        </pc:sldLayoutChg>
        <pc:sldLayoutChg chg="del">
          <pc:chgData name="Betsy Bryan Mandl" userId="07cbce66-5682-4458-a6d5-a10f3a2c42fc" providerId="ADAL" clId="{E2C153EC-D0DE-4E04-883A-DDD3E09CDAD7}" dt="2024-06-10T18:11:17.221" v="30" actId="2696"/>
          <pc:sldLayoutMkLst>
            <pc:docMk/>
            <pc:sldMasterMk cId="2265553558" sldId="2147483655"/>
            <pc:sldLayoutMk cId="398648923" sldId="2147483661"/>
          </pc:sldLayoutMkLst>
        </pc:sldLayoutChg>
      </pc:sldMasterChg>
    </pc:docChg>
  </pc:docChgLst>
  <pc:docChgLst>
    <pc:chgData name="Betsy Bryan Mandl" userId="07cbce66-5682-4458-a6d5-a10f3a2c42fc" providerId="ADAL" clId="{32CC4A6B-E78E-463F-B98E-D3B067E4AD33}"/>
    <pc:docChg chg="undo custSel addSld delSld modSld">
      <pc:chgData name="Betsy Bryan Mandl" userId="07cbce66-5682-4458-a6d5-a10f3a2c42fc" providerId="ADAL" clId="{32CC4A6B-E78E-463F-B98E-D3B067E4AD33}" dt="2025-06-04T14:28:08.293" v="1026" actId="20577"/>
      <pc:docMkLst>
        <pc:docMk/>
      </pc:docMkLst>
      <pc:sldChg chg="addSp modSp mod">
        <pc:chgData name="Betsy Bryan Mandl" userId="07cbce66-5682-4458-a6d5-a10f3a2c42fc" providerId="ADAL" clId="{32CC4A6B-E78E-463F-B98E-D3B067E4AD33}" dt="2025-05-28T14:07:59.160" v="530" actId="207"/>
        <pc:sldMkLst>
          <pc:docMk/>
          <pc:sldMk cId="2509369914" sldId="257"/>
        </pc:sldMkLst>
        <pc:spChg chg="mod">
          <ac:chgData name="Betsy Bryan Mandl" userId="07cbce66-5682-4458-a6d5-a10f3a2c42fc" providerId="ADAL" clId="{32CC4A6B-E78E-463F-B98E-D3B067E4AD33}" dt="2025-05-28T13:42:54.540" v="430" actId="20577"/>
          <ac:spMkLst>
            <pc:docMk/>
            <pc:sldMk cId="2509369914" sldId="257"/>
            <ac:spMk id="3" creationId="{6ACF975C-9546-EA4C-8A47-84A7A4B1BA58}"/>
          </ac:spMkLst>
        </pc:spChg>
        <pc:spChg chg="mod">
          <ac:chgData name="Betsy Bryan Mandl" userId="07cbce66-5682-4458-a6d5-a10f3a2c42fc" providerId="ADAL" clId="{32CC4A6B-E78E-463F-B98E-D3B067E4AD33}" dt="2025-05-28T13:42:12.820" v="428" actId="20577"/>
          <ac:spMkLst>
            <pc:docMk/>
            <pc:sldMk cId="2509369914" sldId="257"/>
            <ac:spMk id="4" creationId="{0B30DB64-1B8D-C945-85A5-F01E9CBF6F78}"/>
          </ac:spMkLst>
        </pc:spChg>
        <pc:spChg chg="add mod">
          <ac:chgData name="Betsy Bryan Mandl" userId="07cbce66-5682-4458-a6d5-a10f3a2c42fc" providerId="ADAL" clId="{32CC4A6B-E78E-463F-B98E-D3B067E4AD33}" dt="2025-05-28T14:07:59.160" v="530" actId="207"/>
          <ac:spMkLst>
            <pc:docMk/>
            <pc:sldMk cId="2509369914" sldId="257"/>
            <ac:spMk id="5" creationId="{D6ED1D20-4002-DAC4-6598-089005EBA840}"/>
          </ac:spMkLst>
        </pc:spChg>
        <pc:spChg chg="mod">
          <ac:chgData name="Betsy Bryan Mandl" userId="07cbce66-5682-4458-a6d5-a10f3a2c42fc" providerId="ADAL" clId="{32CC4A6B-E78E-463F-B98E-D3B067E4AD33}" dt="2025-05-28T13:50:09.654" v="507" actId="20577"/>
          <ac:spMkLst>
            <pc:docMk/>
            <pc:sldMk cId="2509369914" sldId="257"/>
            <ac:spMk id="9" creationId="{3392B435-1128-48C2-93A9-069C206B7794}"/>
          </ac:spMkLst>
        </pc:spChg>
      </pc:sldChg>
      <pc:sldChg chg="modSp mod">
        <pc:chgData name="Betsy Bryan Mandl" userId="07cbce66-5682-4458-a6d5-a10f3a2c42fc" providerId="ADAL" clId="{32CC4A6B-E78E-463F-B98E-D3B067E4AD33}" dt="2025-05-28T17:01:27.577" v="641" actId="20577"/>
        <pc:sldMkLst>
          <pc:docMk/>
          <pc:sldMk cId="660977333" sldId="260"/>
        </pc:sldMkLst>
        <pc:spChg chg="mod">
          <ac:chgData name="Betsy Bryan Mandl" userId="07cbce66-5682-4458-a6d5-a10f3a2c42fc" providerId="ADAL" clId="{32CC4A6B-E78E-463F-B98E-D3B067E4AD33}" dt="2025-05-28T17:01:27.577" v="641" actId="20577"/>
          <ac:spMkLst>
            <pc:docMk/>
            <pc:sldMk cId="660977333" sldId="260"/>
            <ac:spMk id="5" creationId="{C7892541-2D77-4A00-9751-28C60306DABC}"/>
          </ac:spMkLst>
        </pc:spChg>
      </pc:sldChg>
      <pc:sldChg chg="modSp mod">
        <pc:chgData name="Betsy Bryan Mandl" userId="07cbce66-5682-4458-a6d5-a10f3a2c42fc" providerId="ADAL" clId="{32CC4A6B-E78E-463F-B98E-D3B067E4AD33}" dt="2025-05-28T19:13:39.569" v="1006" actId="20577"/>
        <pc:sldMkLst>
          <pc:docMk/>
          <pc:sldMk cId="2038393484" sldId="261"/>
        </pc:sldMkLst>
        <pc:spChg chg="mod">
          <ac:chgData name="Betsy Bryan Mandl" userId="07cbce66-5682-4458-a6d5-a10f3a2c42fc" providerId="ADAL" clId="{32CC4A6B-E78E-463F-B98E-D3B067E4AD33}" dt="2025-05-28T19:12:46.920" v="1003" actId="20577"/>
          <ac:spMkLst>
            <pc:docMk/>
            <pc:sldMk cId="2038393484" sldId="261"/>
            <ac:spMk id="5" creationId="{29748570-EAE5-5948-B4D2-966617CD0AC2}"/>
          </ac:spMkLst>
        </pc:spChg>
        <pc:spChg chg="mod">
          <ac:chgData name="Betsy Bryan Mandl" userId="07cbce66-5682-4458-a6d5-a10f3a2c42fc" providerId="ADAL" clId="{32CC4A6B-E78E-463F-B98E-D3B067E4AD33}" dt="2025-05-28T19:13:39.569" v="1006" actId="20577"/>
          <ac:spMkLst>
            <pc:docMk/>
            <pc:sldMk cId="2038393484" sldId="261"/>
            <ac:spMk id="8" creationId="{E22E0560-1183-45AF-8DCE-7822E64024CB}"/>
          </ac:spMkLst>
        </pc:spChg>
      </pc:sldChg>
      <pc:sldChg chg="modSp mod">
        <pc:chgData name="Betsy Bryan Mandl" userId="07cbce66-5682-4458-a6d5-a10f3a2c42fc" providerId="ADAL" clId="{32CC4A6B-E78E-463F-B98E-D3B067E4AD33}" dt="2025-05-28T19:14:30.954" v="1009" actId="20577"/>
        <pc:sldMkLst>
          <pc:docMk/>
          <pc:sldMk cId="687914283" sldId="262"/>
        </pc:sldMkLst>
        <pc:spChg chg="mod">
          <ac:chgData name="Betsy Bryan Mandl" userId="07cbce66-5682-4458-a6d5-a10f3a2c42fc" providerId="ADAL" clId="{32CC4A6B-E78E-463F-B98E-D3B067E4AD33}" dt="2025-05-28T19:14:30.954" v="1009" actId="20577"/>
          <ac:spMkLst>
            <pc:docMk/>
            <pc:sldMk cId="687914283" sldId="262"/>
            <ac:spMk id="5" creationId="{29748570-EAE5-5948-B4D2-966617CD0AC2}"/>
          </ac:spMkLst>
        </pc:spChg>
        <pc:spChg chg="mod">
          <ac:chgData name="Betsy Bryan Mandl" userId="07cbce66-5682-4458-a6d5-a10f3a2c42fc" providerId="ADAL" clId="{32CC4A6B-E78E-463F-B98E-D3B067E4AD33}" dt="2025-05-28T19:14:23.668" v="1008" actId="20577"/>
          <ac:spMkLst>
            <pc:docMk/>
            <pc:sldMk cId="687914283" sldId="262"/>
            <ac:spMk id="8" creationId="{E22E0560-1183-45AF-8DCE-7822E64024CB}"/>
          </ac:spMkLst>
        </pc:spChg>
      </pc:sldChg>
      <pc:sldChg chg="modSp mod">
        <pc:chgData name="Betsy Bryan Mandl" userId="07cbce66-5682-4458-a6d5-a10f3a2c42fc" providerId="ADAL" clId="{32CC4A6B-E78E-463F-B98E-D3B067E4AD33}" dt="2025-05-28T19:14:47.143" v="1011" actId="20577"/>
        <pc:sldMkLst>
          <pc:docMk/>
          <pc:sldMk cId="3906389315" sldId="263"/>
        </pc:sldMkLst>
        <pc:spChg chg="mod">
          <ac:chgData name="Betsy Bryan Mandl" userId="07cbce66-5682-4458-a6d5-a10f3a2c42fc" providerId="ADAL" clId="{32CC4A6B-E78E-463F-B98E-D3B067E4AD33}" dt="2025-05-28T18:46:57.004" v="956" actId="20577"/>
          <ac:spMkLst>
            <pc:docMk/>
            <pc:sldMk cId="3906389315" sldId="263"/>
            <ac:spMk id="5" creationId="{29748570-EAE5-5948-B4D2-966617CD0AC2}"/>
          </ac:spMkLst>
        </pc:spChg>
        <pc:spChg chg="mod">
          <ac:chgData name="Betsy Bryan Mandl" userId="07cbce66-5682-4458-a6d5-a10f3a2c42fc" providerId="ADAL" clId="{32CC4A6B-E78E-463F-B98E-D3B067E4AD33}" dt="2025-05-28T19:14:47.143" v="1011" actId="20577"/>
          <ac:spMkLst>
            <pc:docMk/>
            <pc:sldMk cId="3906389315" sldId="263"/>
            <ac:spMk id="8" creationId="{E22E0560-1183-45AF-8DCE-7822E64024CB}"/>
          </ac:spMkLst>
        </pc:spChg>
        <pc:spChg chg="mod">
          <ac:chgData name="Betsy Bryan Mandl" userId="07cbce66-5682-4458-a6d5-a10f3a2c42fc" providerId="ADAL" clId="{32CC4A6B-E78E-463F-B98E-D3B067E4AD33}" dt="2025-05-27T23:28:50.323" v="261" actId="20577"/>
          <ac:spMkLst>
            <pc:docMk/>
            <pc:sldMk cId="3906389315" sldId="263"/>
            <ac:spMk id="9" creationId="{634D9229-7519-40DE-AD1D-47666FCBFB04}"/>
          </ac:spMkLst>
        </pc:spChg>
      </pc:sldChg>
      <pc:sldChg chg="modSp mod">
        <pc:chgData name="Betsy Bryan Mandl" userId="07cbce66-5682-4458-a6d5-a10f3a2c42fc" providerId="ADAL" clId="{32CC4A6B-E78E-463F-B98E-D3B067E4AD33}" dt="2025-05-28T19:15:11.873" v="1013" actId="20577"/>
        <pc:sldMkLst>
          <pc:docMk/>
          <pc:sldMk cId="4083307106" sldId="264"/>
        </pc:sldMkLst>
        <pc:spChg chg="mod">
          <ac:chgData name="Betsy Bryan Mandl" userId="07cbce66-5682-4458-a6d5-a10f3a2c42fc" providerId="ADAL" clId="{32CC4A6B-E78E-463F-B98E-D3B067E4AD33}" dt="2025-05-28T19:15:11.873" v="1013" actId="20577"/>
          <ac:spMkLst>
            <pc:docMk/>
            <pc:sldMk cId="4083307106" sldId="264"/>
            <ac:spMk id="8" creationId="{E22E0560-1183-45AF-8DCE-7822E64024CB}"/>
          </ac:spMkLst>
        </pc:spChg>
      </pc:sldChg>
      <pc:sldChg chg="delSp modSp mod">
        <pc:chgData name="Betsy Bryan Mandl" userId="07cbce66-5682-4458-a6d5-a10f3a2c42fc" providerId="ADAL" clId="{32CC4A6B-E78E-463F-B98E-D3B067E4AD33}" dt="2025-05-28T19:16:21.496" v="1016" actId="20577"/>
        <pc:sldMkLst>
          <pc:docMk/>
          <pc:sldMk cId="1617583747" sldId="265"/>
        </pc:sldMkLst>
        <pc:spChg chg="mod">
          <ac:chgData name="Betsy Bryan Mandl" userId="07cbce66-5682-4458-a6d5-a10f3a2c42fc" providerId="ADAL" clId="{32CC4A6B-E78E-463F-B98E-D3B067E4AD33}" dt="2025-05-28T19:16:21.496" v="1016" actId="20577"/>
          <ac:spMkLst>
            <pc:docMk/>
            <pc:sldMk cId="1617583747" sldId="265"/>
            <ac:spMk id="5" creationId="{29748570-EAE5-5948-B4D2-966617CD0AC2}"/>
          </ac:spMkLst>
        </pc:spChg>
        <pc:spChg chg="mod">
          <ac:chgData name="Betsy Bryan Mandl" userId="07cbce66-5682-4458-a6d5-a10f3a2c42fc" providerId="ADAL" clId="{32CC4A6B-E78E-463F-B98E-D3B067E4AD33}" dt="2025-05-28T00:47:49.394" v="423" actId="20577"/>
          <ac:spMkLst>
            <pc:docMk/>
            <pc:sldMk cId="1617583747" sldId="265"/>
            <ac:spMk id="8" creationId="{E22E0560-1183-45AF-8DCE-7822E64024CB}"/>
          </ac:spMkLst>
        </pc:spChg>
        <pc:spChg chg="mod">
          <ac:chgData name="Betsy Bryan Mandl" userId="07cbce66-5682-4458-a6d5-a10f3a2c42fc" providerId="ADAL" clId="{32CC4A6B-E78E-463F-B98E-D3B067E4AD33}" dt="2025-05-28T00:48:11.973" v="426" actId="20577"/>
          <ac:spMkLst>
            <pc:docMk/>
            <pc:sldMk cId="1617583747" sldId="265"/>
            <ac:spMk id="9" creationId="{634D9229-7519-40DE-AD1D-47666FCBFB04}"/>
          </ac:spMkLst>
        </pc:spChg>
      </pc:sldChg>
      <pc:sldChg chg="modSp mod">
        <pc:chgData name="Betsy Bryan Mandl" userId="07cbce66-5682-4458-a6d5-a10f3a2c42fc" providerId="ADAL" clId="{32CC4A6B-E78E-463F-B98E-D3B067E4AD33}" dt="2025-05-27T17:50:40.731" v="4" actId="20577"/>
        <pc:sldMkLst>
          <pc:docMk/>
          <pc:sldMk cId="2404152217" sldId="271"/>
        </pc:sldMkLst>
        <pc:spChg chg="mod">
          <ac:chgData name="Betsy Bryan Mandl" userId="07cbce66-5682-4458-a6d5-a10f3a2c42fc" providerId="ADAL" clId="{32CC4A6B-E78E-463F-B98E-D3B067E4AD33}" dt="2025-05-27T17:50:40.731" v="4" actId="20577"/>
          <ac:spMkLst>
            <pc:docMk/>
            <pc:sldMk cId="2404152217" sldId="271"/>
            <ac:spMk id="3" creationId="{69C964A0-A652-8D49-89CD-3B13DB61AFF9}"/>
          </ac:spMkLst>
        </pc:spChg>
      </pc:sldChg>
      <pc:sldChg chg="modSp mod">
        <pc:chgData name="Betsy Bryan Mandl" userId="07cbce66-5682-4458-a6d5-a10f3a2c42fc" providerId="ADAL" clId="{32CC4A6B-E78E-463F-B98E-D3B067E4AD33}" dt="2025-06-04T14:28:08.293" v="1026" actId="20577"/>
        <pc:sldMkLst>
          <pc:docMk/>
          <pc:sldMk cId="3723858112" sldId="272"/>
        </pc:sldMkLst>
        <pc:spChg chg="mod">
          <ac:chgData name="Betsy Bryan Mandl" userId="07cbce66-5682-4458-a6d5-a10f3a2c42fc" providerId="ADAL" clId="{32CC4A6B-E78E-463F-B98E-D3B067E4AD33}" dt="2025-06-04T14:28:08.293" v="1026" actId="20577"/>
          <ac:spMkLst>
            <pc:docMk/>
            <pc:sldMk cId="3723858112" sldId="272"/>
            <ac:spMk id="7" creationId="{752E6556-E5EE-46E5-8742-42C12669691E}"/>
          </ac:spMkLst>
        </pc:spChg>
        <pc:spChg chg="mod">
          <ac:chgData name="Betsy Bryan Mandl" userId="07cbce66-5682-4458-a6d5-a10f3a2c42fc" providerId="ADAL" clId="{32CC4A6B-E78E-463F-B98E-D3B067E4AD33}" dt="2025-05-27T17:56:25.427" v="36" actId="113"/>
          <ac:spMkLst>
            <pc:docMk/>
            <pc:sldMk cId="3723858112" sldId="272"/>
            <ac:spMk id="8" creationId="{937B1381-6FEC-4C64-8D6F-D8DB8F600838}"/>
          </ac:spMkLst>
        </pc:spChg>
        <pc:spChg chg="mod">
          <ac:chgData name="Betsy Bryan Mandl" userId="07cbce66-5682-4458-a6d5-a10f3a2c42fc" providerId="ADAL" clId="{32CC4A6B-E78E-463F-B98E-D3B067E4AD33}" dt="2025-05-27T17:53:57.476" v="15" actId="20577"/>
          <ac:spMkLst>
            <pc:docMk/>
            <pc:sldMk cId="3723858112" sldId="272"/>
            <ac:spMk id="9" creationId="{5EAA3AD4-D98E-4024-B73A-169DC82F7F1B}"/>
          </ac:spMkLst>
        </pc:spChg>
      </pc:sldChg>
      <pc:sldChg chg="addSp delSp modSp mod">
        <pc:chgData name="Betsy Bryan Mandl" userId="07cbce66-5682-4458-a6d5-a10f3a2c42fc" providerId="ADAL" clId="{32CC4A6B-E78E-463F-B98E-D3B067E4AD33}" dt="2025-05-27T18:42:43.597" v="174" actId="20577"/>
        <pc:sldMkLst>
          <pc:docMk/>
          <pc:sldMk cId="1665824483" sldId="274"/>
        </pc:sldMkLst>
        <pc:spChg chg="mod">
          <ac:chgData name="Betsy Bryan Mandl" userId="07cbce66-5682-4458-a6d5-a10f3a2c42fc" providerId="ADAL" clId="{32CC4A6B-E78E-463F-B98E-D3B067E4AD33}" dt="2025-05-27T18:41:53.128" v="161" actId="20577"/>
          <ac:spMkLst>
            <pc:docMk/>
            <pc:sldMk cId="1665824483" sldId="274"/>
            <ac:spMk id="4" creationId="{F3ECCCBD-E07B-4EAC-89CF-6E1A9A6777B0}"/>
          </ac:spMkLst>
        </pc:spChg>
        <pc:spChg chg="add mod">
          <ac:chgData name="Betsy Bryan Mandl" userId="07cbce66-5682-4458-a6d5-a10f3a2c42fc" providerId="ADAL" clId="{32CC4A6B-E78E-463F-B98E-D3B067E4AD33}" dt="2025-05-27T18:38:42.989" v="95"/>
          <ac:spMkLst>
            <pc:docMk/>
            <pc:sldMk cId="1665824483" sldId="274"/>
            <ac:spMk id="5" creationId="{70EC2182-37CF-C2DE-00E1-1A87058B0B11}"/>
          </ac:spMkLst>
        </pc:spChg>
        <pc:spChg chg="mod">
          <ac:chgData name="Betsy Bryan Mandl" userId="07cbce66-5682-4458-a6d5-a10f3a2c42fc" providerId="ADAL" clId="{32CC4A6B-E78E-463F-B98E-D3B067E4AD33}" dt="2025-05-27T18:42:43.597" v="174" actId="20577"/>
          <ac:spMkLst>
            <pc:docMk/>
            <pc:sldMk cId="1665824483" sldId="274"/>
            <ac:spMk id="9" creationId="{07EEB1EF-7DFD-438F-8E8D-F40B612E696F}"/>
          </ac:spMkLst>
        </pc:spChg>
      </pc:sldChg>
      <pc:sldChg chg="addSp delSp modSp mod">
        <pc:chgData name="Betsy Bryan Mandl" userId="07cbce66-5682-4458-a6d5-a10f3a2c42fc" providerId="ADAL" clId="{32CC4A6B-E78E-463F-B98E-D3B067E4AD33}" dt="2025-05-28T14:08:04.955" v="531" actId="207"/>
        <pc:sldMkLst>
          <pc:docMk/>
          <pc:sldMk cId="1460953322" sldId="275"/>
        </pc:sldMkLst>
        <pc:spChg chg="mod">
          <ac:chgData name="Betsy Bryan Mandl" userId="07cbce66-5682-4458-a6d5-a10f3a2c42fc" providerId="ADAL" clId="{32CC4A6B-E78E-463F-B98E-D3B067E4AD33}" dt="2025-05-28T14:00:43.986" v="529" actId="1076"/>
          <ac:spMkLst>
            <pc:docMk/>
            <pc:sldMk cId="1460953322" sldId="275"/>
            <ac:spMk id="4" creationId="{0B30DB64-1B8D-C945-85A5-F01E9CBF6F78}"/>
          </ac:spMkLst>
        </pc:spChg>
        <pc:spChg chg="add mod">
          <ac:chgData name="Betsy Bryan Mandl" userId="07cbce66-5682-4458-a6d5-a10f3a2c42fc" providerId="ADAL" clId="{32CC4A6B-E78E-463F-B98E-D3B067E4AD33}" dt="2025-05-28T14:08:04.955" v="531" actId="207"/>
          <ac:spMkLst>
            <pc:docMk/>
            <pc:sldMk cId="1460953322" sldId="275"/>
            <ac:spMk id="8" creationId="{49072679-B641-2CD9-C755-43750686C597}"/>
          </ac:spMkLst>
        </pc:spChg>
        <pc:spChg chg="mod">
          <ac:chgData name="Betsy Bryan Mandl" userId="07cbce66-5682-4458-a6d5-a10f3a2c42fc" providerId="ADAL" clId="{32CC4A6B-E78E-463F-B98E-D3B067E4AD33}" dt="2025-05-28T13:53:42.700" v="519" actId="115"/>
          <ac:spMkLst>
            <pc:docMk/>
            <pc:sldMk cId="1460953322" sldId="275"/>
            <ac:spMk id="9" creationId="{3392B435-1128-48C2-93A9-069C206B7794}"/>
          </ac:spMkLst>
        </pc:spChg>
        <pc:spChg chg="add mod">
          <ac:chgData name="Betsy Bryan Mandl" userId="07cbce66-5682-4458-a6d5-a10f3a2c42fc" providerId="ADAL" clId="{32CC4A6B-E78E-463F-B98E-D3B067E4AD33}" dt="2025-05-28T14:00:36.598" v="528" actId="1076"/>
          <ac:spMkLst>
            <pc:docMk/>
            <pc:sldMk cId="1460953322" sldId="275"/>
            <ac:spMk id="10" creationId="{A65B1154-778C-CCA7-91E6-BD456B0D6713}"/>
          </ac:spMkLst>
        </pc:spChg>
      </pc:sldChg>
      <pc:sldChg chg="modSp mod">
        <pc:chgData name="Betsy Bryan Mandl" userId="07cbce66-5682-4458-a6d5-a10f3a2c42fc" providerId="ADAL" clId="{32CC4A6B-E78E-463F-B98E-D3B067E4AD33}" dt="2025-05-28T19:10:10.549" v="996" actId="20577"/>
        <pc:sldMkLst>
          <pc:docMk/>
          <pc:sldMk cId="2720128362" sldId="277"/>
        </pc:sldMkLst>
        <pc:graphicFrameChg chg="mod modGraphic">
          <ac:chgData name="Betsy Bryan Mandl" userId="07cbce66-5682-4458-a6d5-a10f3a2c42fc" providerId="ADAL" clId="{32CC4A6B-E78E-463F-B98E-D3B067E4AD33}" dt="2025-05-28T19:10:10.549" v="996" actId="20577"/>
          <ac:graphicFrameMkLst>
            <pc:docMk/>
            <pc:sldMk cId="2720128362" sldId="277"/>
            <ac:graphicFrameMk id="5" creationId="{04713944-0CEC-6E44-9BCA-83C8F6B910BF}"/>
          </ac:graphicFrameMkLst>
        </pc:graphicFrameChg>
      </pc:sldChg>
      <pc:sldChg chg="modSp mod">
        <pc:chgData name="Betsy Bryan Mandl" userId="07cbce66-5682-4458-a6d5-a10f3a2c42fc" providerId="ADAL" clId="{32CC4A6B-E78E-463F-B98E-D3B067E4AD33}" dt="2025-05-28T17:07:58.174" v="649" actId="120"/>
        <pc:sldMkLst>
          <pc:docMk/>
          <pc:sldMk cId="3716791059" sldId="278"/>
        </pc:sldMkLst>
        <pc:spChg chg="mod">
          <ac:chgData name="Betsy Bryan Mandl" userId="07cbce66-5682-4458-a6d5-a10f3a2c42fc" providerId="ADAL" clId="{32CC4A6B-E78E-463F-B98E-D3B067E4AD33}" dt="2025-05-27T17:58:30.392" v="38" actId="20577"/>
          <ac:spMkLst>
            <pc:docMk/>
            <pc:sldMk cId="3716791059" sldId="278"/>
            <ac:spMk id="2" creationId="{BCCCE2FF-F9E3-E343-B57F-B64997C02743}"/>
          </ac:spMkLst>
        </pc:spChg>
        <pc:spChg chg="mod">
          <ac:chgData name="Betsy Bryan Mandl" userId="07cbce66-5682-4458-a6d5-a10f3a2c42fc" providerId="ADAL" clId="{32CC4A6B-E78E-463F-B98E-D3B067E4AD33}" dt="2025-05-27T17:58:58.086" v="52" actId="20577"/>
          <ac:spMkLst>
            <pc:docMk/>
            <pc:sldMk cId="3716791059" sldId="278"/>
            <ac:spMk id="3" creationId="{69C964A0-A652-8D49-89CD-3B13DB61AFF9}"/>
          </ac:spMkLst>
        </pc:spChg>
        <pc:spChg chg="mod">
          <ac:chgData name="Betsy Bryan Mandl" userId="07cbce66-5682-4458-a6d5-a10f3a2c42fc" providerId="ADAL" clId="{32CC4A6B-E78E-463F-B98E-D3B067E4AD33}" dt="2025-05-27T17:59:01.269" v="54" actId="20577"/>
          <ac:spMkLst>
            <pc:docMk/>
            <pc:sldMk cId="3716791059" sldId="278"/>
            <ac:spMk id="5" creationId="{19745A40-F740-4332-AAD9-50370DAF7ECF}"/>
          </ac:spMkLst>
        </pc:spChg>
        <pc:spChg chg="mod">
          <ac:chgData name="Betsy Bryan Mandl" userId="07cbce66-5682-4458-a6d5-a10f3a2c42fc" providerId="ADAL" clId="{32CC4A6B-E78E-463F-B98E-D3B067E4AD33}" dt="2025-05-27T18:37:56.215" v="75" actId="6549"/>
          <ac:spMkLst>
            <pc:docMk/>
            <pc:sldMk cId="3716791059" sldId="278"/>
            <ac:spMk id="11" creationId="{88ABCE58-2754-BE47-9542-845FF60C315E}"/>
          </ac:spMkLst>
        </pc:spChg>
        <pc:spChg chg="mod">
          <ac:chgData name="Betsy Bryan Mandl" userId="07cbce66-5682-4458-a6d5-a10f3a2c42fc" providerId="ADAL" clId="{32CC4A6B-E78E-463F-B98E-D3B067E4AD33}" dt="2025-05-27T17:59:48.392" v="56" actId="20577"/>
          <ac:spMkLst>
            <pc:docMk/>
            <pc:sldMk cId="3716791059" sldId="278"/>
            <ac:spMk id="14" creationId="{C33C7A2E-1B22-40DF-8276-84B5C1A12DAD}"/>
          </ac:spMkLst>
        </pc:spChg>
        <pc:graphicFrameChg chg="modGraphic">
          <ac:chgData name="Betsy Bryan Mandl" userId="07cbce66-5682-4458-a6d5-a10f3a2c42fc" providerId="ADAL" clId="{32CC4A6B-E78E-463F-B98E-D3B067E4AD33}" dt="2025-05-28T17:07:58.174" v="649" actId="120"/>
          <ac:graphicFrameMkLst>
            <pc:docMk/>
            <pc:sldMk cId="3716791059" sldId="278"/>
            <ac:graphicFrameMk id="4" creationId="{8A59FBE0-2C7B-0A42-A808-5ADD700BDBE9}"/>
          </ac:graphicFrameMkLst>
        </pc:graphicFrameChg>
        <pc:graphicFrameChg chg="modGraphic">
          <ac:chgData name="Betsy Bryan Mandl" userId="07cbce66-5682-4458-a6d5-a10f3a2c42fc" providerId="ADAL" clId="{32CC4A6B-E78E-463F-B98E-D3B067E4AD33}" dt="2025-05-28T17:07:48.378" v="648" actId="120"/>
          <ac:graphicFrameMkLst>
            <pc:docMk/>
            <pc:sldMk cId="3716791059" sldId="278"/>
            <ac:graphicFrameMk id="12" creationId="{5E613B44-4A62-0846-85E8-DCB749F59333}"/>
          </ac:graphicFrameMkLst>
        </pc:graphicFrameChg>
      </pc:sldChg>
      <pc:sldChg chg="delSp modSp mod">
        <pc:chgData name="Betsy Bryan Mandl" userId="07cbce66-5682-4458-a6d5-a10f3a2c42fc" providerId="ADAL" clId="{32CC4A6B-E78E-463F-B98E-D3B067E4AD33}" dt="2025-05-28T19:15:23.504" v="1015" actId="20577"/>
        <pc:sldMkLst>
          <pc:docMk/>
          <pc:sldMk cId="180815129" sldId="281"/>
        </pc:sldMkLst>
        <pc:spChg chg="mod">
          <ac:chgData name="Betsy Bryan Mandl" userId="07cbce66-5682-4458-a6d5-a10f3a2c42fc" providerId="ADAL" clId="{32CC4A6B-E78E-463F-B98E-D3B067E4AD33}" dt="2025-05-28T18:52:40.841" v="964" actId="20577"/>
          <ac:spMkLst>
            <pc:docMk/>
            <pc:sldMk cId="180815129" sldId="281"/>
            <ac:spMk id="5" creationId="{29748570-EAE5-5948-B4D2-966617CD0AC2}"/>
          </ac:spMkLst>
        </pc:spChg>
        <pc:spChg chg="mod">
          <ac:chgData name="Betsy Bryan Mandl" userId="07cbce66-5682-4458-a6d5-a10f3a2c42fc" providerId="ADAL" clId="{32CC4A6B-E78E-463F-B98E-D3B067E4AD33}" dt="2025-05-28T19:15:23.504" v="1015" actId="20577"/>
          <ac:spMkLst>
            <pc:docMk/>
            <pc:sldMk cId="180815129" sldId="281"/>
            <ac:spMk id="8" creationId="{E22E0560-1183-45AF-8DCE-7822E64024CB}"/>
          </ac:spMkLst>
        </pc:spChg>
        <pc:spChg chg="mod">
          <ac:chgData name="Betsy Bryan Mandl" userId="07cbce66-5682-4458-a6d5-a10f3a2c42fc" providerId="ADAL" clId="{32CC4A6B-E78E-463F-B98E-D3B067E4AD33}" dt="2025-05-28T00:46:59.676" v="412" actId="20577"/>
          <ac:spMkLst>
            <pc:docMk/>
            <pc:sldMk cId="180815129" sldId="281"/>
            <ac:spMk id="9" creationId="{634D9229-7519-40DE-AD1D-47666FCBFB04}"/>
          </ac:spMkLst>
        </pc:spChg>
      </pc:sldChg>
      <pc:sldChg chg="del">
        <pc:chgData name="Betsy Bryan Mandl" userId="07cbce66-5682-4458-a6d5-a10f3a2c42fc" providerId="ADAL" clId="{32CC4A6B-E78E-463F-B98E-D3B067E4AD33}" dt="2025-05-27T17:50:21.923" v="2" actId="2696"/>
        <pc:sldMkLst>
          <pc:docMk/>
          <pc:sldMk cId="1473714559" sldId="282"/>
        </pc:sldMkLst>
      </pc:sldChg>
      <pc:sldChg chg="addSp new">
        <pc:chgData name="Betsy Bryan Mandl" userId="07cbce66-5682-4458-a6d5-a10f3a2c42fc" providerId="ADAL" clId="{32CC4A6B-E78E-463F-B98E-D3B067E4AD33}" dt="2025-05-27T17:50:03.635" v="1"/>
        <pc:sldMkLst>
          <pc:docMk/>
          <pc:sldMk cId="2727697462" sldId="283"/>
        </pc:sldMkLst>
        <pc:picChg chg="add">
          <ac:chgData name="Betsy Bryan Mandl" userId="07cbce66-5682-4458-a6d5-a10f3a2c42fc" providerId="ADAL" clId="{32CC4A6B-E78E-463F-B98E-D3B067E4AD33}" dt="2025-05-27T17:50:03.635" v="1"/>
          <ac:picMkLst>
            <pc:docMk/>
            <pc:sldMk cId="2727697462" sldId="283"/>
            <ac:picMk id="5" creationId="{222818B8-734F-14F1-8E26-166387496B44}"/>
          </ac:picMkLst>
        </pc:picChg>
      </pc:sldChg>
    </pc:docChg>
  </pc:docChgLst>
  <pc:docChgLst>
    <pc:chgData name="Betsy Bryan Mandl" userId="07cbce66-5682-4458-a6d5-a10f3a2c42fc" providerId="ADAL" clId="{0D4C3741-C923-41C6-B088-6550A88F3FE8}"/>
    <pc:docChg chg="modSld">
      <pc:chgData name="Betsy Bryan Mandl" userId="07cbce66-5682-4458-a6d5-a10f3a2c42fc" providerId="ADAL" clId="{0D4C3741-C923-41C6-B088-6550A88F3FE8}" dt="2023-10-04T14:48:24.691" v="2" actId="20577"/>
      <pc:docMkLst>
        <pc:docMk/>
      </pc:docMkLst>
    </pc:docChg>
  </pc:docChgLst>
  <pc:docChgLst>
    <pc:chgData name="Betsy Bryan Mandl" userId="07cbce66-5682-4458-a6d5-a10f3a2c42fc" providerId="ADAL" clId="{B69B91D2-AC3C-4B34-BF20-0E19E6A7FDAB}"/>
    <pc:docChg chg="custSel modSld">
      <pc:chgData name="Betsy Bryan Mandl" userId="07cbce66-5682-4458-a6d5-a10f3a2c42fc" providerId="ADAL" clId="{B69B91D2-AC3C-4B34-BF20-0E19E6A7FDAB}" dt="2024-08-12T20:58:44.517" v="9" actId="207"/>
      <pc:docMkLst>
        <pc:docMk/>
      </pc:docMkLst>
      <pc:sldChg chg="modSp mod">
        <pc:chgData name="Betsy Bryan Mandl" userId="07cbce66-5682-4458-a6d5-a10f3a2c42fc" providerId="ADAL" clId="{B69B91D2-AC3C-4B34-BF20-0E19E6A7FDAB}" dt="2024-08-12T20:58:44.517" v="9" actId="207"/>
        <pc:sldMkLst>
          <pc:docMk/>
          <pc:sldMk cId="3906389315" sldId="263"/>
        </pc:sldMkLst>
      </pc:sldChg>
    </pc:docChg>
  </pc:docChgLst>
  <pc:docChgLst>
    <pc:chgData name="Betsy Bryan Mandl" userId="07cbce66-5682-4458-a6d5-a10f3a2c42fc" providerId="ADAL" clId="{492C1D8F-A6E9-4FAF-8973-C8083ABE2996}"/>
    <pc:docChg chg="custSel modSld">
      <pc:chgData name="Betsy Bryan Mandl" userId="07cbce66-5682-4458-a6d5-a10f3a2c42fc" providerId="ADAL" clId="{492C1D8F-A6E9-4FAF-8973-C8083ABE2996}" dt="2024-10-10T17:08:31.756" v="62" actId="20577"/>
      <pc:docMkLst>
        <pc:docMk/>
      </pc:docMkLst>
      <pc:sldChg chg="modSp mod">
        <pc:chgData name="Betsy Bryan Mandl" userId="07cbce66-5682-4458-a6d5-a10f3a2c42fc" providerId="ADAL" clId="{492C1D8F-A6E9-4FAF-8973-C8083ABE2996}" dt="2024-10-10T17:08:31.756" v="62" actId="20577"/>
        <pc:sldMkLst>
          <pc:docMk/>
          <pc:sldMk cId="3906389315" sldId="263"/>
        </pc:sldMkLst>
      </pc:sldChg>
      <pc:sldChg chg="modSp mod">
        <pc:chgData name="Betsy Bryan Mandl" userId="07cbce66-5682-4458-a6d5-a10f3a2c42fc" providerId="ADAL" clId="{492C1D8F-A6E9-4FAF-8973-C8083ABE2996}" dt="2024-10-10T17:06:09.114" v="28" actId="3626"/>
        <pc:sldMkLst>
          <pc:docMk/>
          <pc:sldMk cId="1460953322" sldId="275"/>
        </pc:sldMkLst>
      </pc:sldChg>
    </pc:docChg>
  </pc:docChgLst>
  <pc:docChgLst>
    <pc:chgData name="Betsy Bryan Mandl" userId="07cbce66-5682-4458-a6d5-a10f3a2c42fc" providerId="ADAL" clId="{CB9E2637-EF86-4017-900E-3B7617BEDF77}"/>
    <pc:docChg chg="modSld">
      <pc:chgData name="Betsy Bryan Mandl" userId="07cbce66-5682-4458-a6d5-a10f3a2c42fc" providerId="ADAL" clId="{CB9E2637-EF86-4017-900E-3B7617BEDF77}" dt="2023-07-31T15:59:20.775" v="9" actId="20577"/>
      <pc:docMkLst>
        <pc:docMk/>
      </pc:docMkLst>
      <pc:sldChg chg="modSp mod">
        <pc:chgData name="Betsy Bryan Mandl" userId="07cbce66-5682-4458-a6d5-a10f3a2c42fc" providerId="ADAL" clId="{CB9E2637-EF86-4017-900E-3B7617BEDF77}" dt="2023-07-31T15:59:20.775" v="9" actId="20577"/>
        <pc:sldMkLst>
          <pc:docMk/>
          <pc:sldMk cId="4083307106" sldId="264"/>
        </pc:sldMkLst>
      </pc:sldChg>
    </pc:docChg>
  </pc:docChgLst>
  <pc:docChgLst>
    <pc:chgData name="Betsy Bryan Mandl" userId="07cbce66-5682-4458-a6d5-a10f3a2c42fc" providerId="ADAL" clId="{B2FFC658-271A-4688-A875-6F18420272E5}"/>
    <pc:docChg chg="custSel modSld">
      <pc:chgData name="Betsy Bryan Mandl" userId="07cbce66-5682-4458-a6d5-a10f3a2c42fc" providerId="ADAL" clId="{B2FFC658-271A-4688-A875-6F18420272E5}" dt="2024-08-06T01:02:43.237" v="11" actId="20577"/>
      <pc:docMkLst>
        <pc:docMk/>
      </pc:docMkLst>
    </pc:docChg>
  </pc:docChgLst>
  <pc:docChgLst>
    <pc:chgData name="Betsy Bryan Mandl" userId="07cbce66-5682-4458-a6d5-a10f3a2c42fc" providerId="ADAL" clId="{7DF3605C-E46E-4D63-BDCE-544F998C6303}"/>
    <pc:docChg chg="undo custSel modSld">
      <pc:chgData name="Betsy Bryan Mandl" userId="07cbce66-5682-4458-a6d5-a10f3a2c42fc" providerId="ADAL" clId="{7DF3605C-E46E-4D63-BDCE-544F998C6303}" dt="2023-07-26T19:51:26.229" v="98" actId="207"/>
      <pc:docMkLst>
        <pc:docMk/>
      </pc:docMkLst>
      <pc:sldChg chg="modSp mod">
        <pc:chgData name="Betsy Bryan Mandl" userId="07cbce66-5682-4458-a6d5-a10f3a2c42fc" providerId="ADAL" clId="{7DF3605C-E46E-4D63-BDCE-544F998C6303}" dt="2023-07-26T19:51:26.229" v="98" actId="207"/>
        <pc:sldMkLst>
          <pc:docMk/>
          <pc:sldMk cId="3906389315" sldId="263"/>
        </pc:sldMkLst>
      </pc:sldChg>
      <pc:sldChg chg="modSp mod">
        <pc:chgData name="Betsy Bryan Mandl" userId="07cbce66-5682-4458-a6d5-a10f3a2c42fc" providerId="ADAL" clId="{7DF3605C-E46E-4D63-BDCE-544F998C6303}" dt="2023-07-26T14:53:04.353" v="32" actId="20577"/>
        <pc:sldMkLst>
          <pc:docMk/>
          <pc:sldMk cId="180815129" sldId="281"/>
        </pc:sldMkLst>
      </pc:sldChg>
    </pc:docChg>
  </pc:docChgLst>
  <pc:docChgLst>
    <pc:chgData name="Betsy Bryan Mandl" userId="07cbce66-5682-4458-a6d5-a10f3a2c42fc" providerId="ADAL" clId="{34E0BCD1-47AB-4C59-BFF6-EC7FC97A4889}"/>
    <pc:docChg chg="custSel modSld">
      <pc:chgData name="Betsy Bryan Mandl" userId="07cbce66-5682-4458-a6d5-a10f3a2c42fc" providerId="ADAL" clId="{34E0BCD1-47AB-4C59-BFF6-EC7FC97A4889}" dt="2023-07-25T18:41:55.295" v="9" actId="207"/>
      <pc:docMkLst>
        <pc:docMk/>
      </pc:docMkLst>
    </pc:docChg>
  </pc:docChgLst>
  <pc:docChgLst>
    <pc:chgData name="Betsy Bryan Mandl" userId="07cbce66-5682-4458-a6d5-a10f3a2c42fc" providerId="ADAL" clId="{417BF94D-A8F9-4694-882D-C0AC2AE2517B}"/>
    <pc:docChg chg="custSel modSld">
      <pc:chgData name="Betsy Bryan Mandl" userId="07cbce66-5682-4458-a6d5-a10f3a2c42fc" providerId="ADAL" clId="{417BF94D-A8F9-4694-882D-C0AC2AE2517B}" dt="2024-07-23T15:31:07.624" v="13" actId="20577"/>
      <pc:docMkLst>
        <pc:docMk/>
      </pc:docMkLst>
    </pc:docChg>
  </pc:docChgLst>
  <pc:docChgLst>
    <pc:chgData name="Betsy Bryan Mandl" userId="07cbce66-5682-4458-a6d5-a10f3a2c42fc" providerId="ADAL" clId="{FD156C7C-6633-4D4F-BB12-345542FEAF02}"/>
    <pc:docChg chg="modSld">
      <pc:chgData name="Betsy Bryan Mandl" userId="07cbce66-5682-4458-a6d5-a10f3a2c42fc" providerId="ADAL" clId="{FD156C7C-6633-4D4F-BB12-345542FEAF02}" dt="2023-08-28T18:34:34.845" v="9" actId="207"/>
      <pc:docMkLst>
        <pc:docMk/>
      </pc:docMkLst>
      <pc:sldChg chg="modSp mod">
        <pc:chgData name="Betsy Bryan Mandl" userId="07cbce66-5682-4458-a6d5-a10f3a2c42fc" providerId="ADAL" clId="{FD156C7C-6633-4D4F-BB12-345542FEAF02}" dt="2023-08-28T18:34:34.845" v="9" actId="207"/>
        <pc:sldMkLst>
          <pc:docMk/>
          <pc:sldMk cId="4083307106" sldId="264"/>
        </pc:sldMkLst>
      </pc:sldChg>
    </pc:docChg>
  </pc:docChgLst>
  <pc:docChgLst>
    <pc:chgData name="Betsy Bryan Mandl" userId="07cbce66-5682-4458-a6d5-a10f3a2c42fc" providerId="ADAL" clId="{B2BE8327-FE55-457E-BE29-65A7F9ACE980}"/>
    <pc:docChg chg="custSel modSld">
      <pc:chgData name="Betsy Bryan Mandl" userId="07cbce66-5682-4458-a6d5-a10f3a2c42fc" providerId="ADAL" clId="{B2BE8327-FE55-457E-BE29-65A7F9ACE980}" dt="2024-08-15T01:27:13.731" v="10" actId="207"/>
      <pc:docMkLst>
        <pc:docMk/>
      </pc:docMkLst>
    </pc:docChg>
  </pc:docChgLst>
  <pc:docChgLst>
    <pc:chgData name="Betsy Bryan Mandl" userId="07cbce66-5682-4458-a6d5-a10f3a2c42fc" providerId="ADAL" clId="{9BD2A8FF-3D0E-4682-BFAA-1086A35BE25E}"/>
    <pc:docChg chg="custSel modSld">
      <pc:chgData name="Betsy Bryan Mandl" userId="07cbce66-5682-4458-a6d5-a10f3a2c42fc" providerId="ADAL" clId="{9BD2A8FF-3D0E-4682-BFAA-1086A35BE25E}" dt="2024-07-26T14:47:11.513" v="9" actId="207"/>
      <pc:docMkLst>
        <pc:docMk/>
      </pc:docMkLst>
      <pc:sldChg chg="modSp mod">
        <pc:chgData name="Betsy Bryan Mandl" userId="07cbce66-5682-4458-a6d5-a10f3a2c42fc" providerId="ADAL" clId="{9BD2A8FF-3D0E-4682-BFAA-1086A35BE25E}" dt="2024-07-26T14:47:11.513" v="9" actId="207"/>
        <pc:sldMkLst>
          <pc:docMk/>
          <pc:sldMk cId="180815129" sldId="281"/>
        </pc:sldMkLst>
      </pc:sldChg>
    </pc:docChg>
  </pc:docChgLst>
  <pc:docChgLst>
    <pc:chgData name="Betsy Bryan Mandl" userId="07cbce66-5682-4458-a6d5-a10f3a2c42fc" providerId="ADAL" clId="{1B8B9DA5-E152-412D-88CC-132032D6D720}"/>
    <pc:docChg chg="modSld">
      <pc:chgData name="Betsy Bryan Mandl" userId="07cbce66-5682-4458-a6d5-a10f3a2c42fc" providerId="ADAL" clId="{1B8B9DA5-E152-412D-88CC-132032D6D720}" dt="2024-10-22T01:08:57.889" v="65" actId="20577"/>
      <pc:docMkLst>
        <pc:docMk/>
      </pc:docMkLst>
      <pc:sldChg chg="addSp modSp mod">
        <pc:chgData name="Betsy Bryan Mandl" userId="07cbce66-5682-4458-a6d5-a10f3a2c42fc" providerId="ADAL" clId="{1B8B9DA5-E152-412D-88CC-132032D6D720}" dt="2024-10-22T01:08:57.889" v="65" actId="20577"/>
        <pc:sldMkLst>
          <pc:docMk/>
          <pc:sldMk cId="1617583747" sldId="265"/>
        </pc:sldMkLst>
      </pc:sldChg>
    </pc:docChg>
  </pc:docChgLst>
  <pc:docChgLst>
    <pc:chgData name="Betsy Bryan Mandl" userId="07cbce66-5682-4458-a6d5-a10f3a2c42fc" providerId="ADAL" clId="{FD3C8EF6-F4A5-4977-8986-15F7A9D82659}"/>
    <pc:docChg chg="custSel modSld">
      <pc:chgData name="Betsy Bryan Mandl" userId="07cbce66-5682-4458-a6d5-a10f3a2c42fc" providerId="ADAL" clId="{FD3C8EF6-F4A5-4977-8986-15F7A9D82659}" dt="2023-10-09T17:24:03.674" v="11" actId="20577"/>
      <pc:docMkLst>
        <pc:docMk/>
      </pc:docMkLst>
      <pc:sldChg chg="modSp mod">
        <pc:chgData name="Betsy Bryan Mandl" userId="07cbce66-5682-4458-a6d5-a10f3a2c42fc" providerId="ADAL" clId="{FD3C8EF6-F4A5-4977-8986-15F7A9D82659}" dt="2023-10-09T17:24:03.674" v="11" actId="20577"/>
        <pc:sldMkLst>
          <pc:docMk/>
          <pc:sldMk cId="180815129" sldId="281"/>
        </pc:sldMkLst>
      </pc:sldChg>
    </pc:docChg>
  </pc:docChgLst>
  <pc:docChgLst>
    <pc:chgData name="Betsy Bryan Mandl" userId="07cbce66-5682-4458-a6d5-a10f3a2c42fc" providerId="ADAL" clId="{11B9B21E-03CD-490D-976D-C58BC1492030}"/>
    <pc:docChg chg="modSld">
      <pc:chgData name="Betsy Bryan Mandl" userId="07cbce66-5682-4458-a6d5-a10f3a2c42fc" providerId="ADAL" clId="{11B9B21E-03CD-490D-976D-C58BC1492030}" dt="2023-07-21T17:46:48.759" v="3" actId="20577"/>
      <pc:docMkLst>
        <pc:docMk/>
      </pc:docMkLst>
      <pc:sldChg chg="modSp mod">
        <pc:chgData name="Betsy Bryan Mandl" userId="07cbce66-5682-4458-a6d5-a10f3a2c42fc" providerId="ADAL" clId="{11B9B21E-03CD-490D-976D-C58BC1492030}" dt="2023-07-21T17:46:48.759" v="3" actId="20577"/>
        <pc:sldMkLst>
          <pc:docMk/>
          <pc:sldMk cId="1460953322" sldId="275"/>
        </pc:sldMkLst>
      </pc:sldChg>
    </pc:docChg>
  </pc:docChgLst>
  <pc:docChgLst>
    <pc:chgData name="Betsy Bryan Mandl" userId="07cbce66-5682-4458-a6d5-a10f3a2c42fc" providerId="ADAL" clId="{C9F4520C-F1DE-4471-8265-2E0B55076905}"/>
    <pc:docChg chg="modSld">
      <pc:chgData name="Betsy Bryan Mandl" userId="07cbce66-5682-4458-a6d5-a10f3a2c42fc" providerId="ADAL" clId="{C9F4520C-F1DE-4471-8265-2E0B55076905}" dt="2024-06-21T19:06:50.972" v="6" actId="20577"/>
      <pc:docMkLst>
        <pc:docMk/>
      </pc:docMkLst>
      <pc:sldChg chg="modSp mod">
        <pc:chgData name="Betsy Bryan Mandl" userId="07cbce66-5682-4458-a6d5-a10f3a2c42fc" providerId="ADAL" clId="{C9F4520C-F1DE-4471-8265-2E0B55076905}" dt="2024-06-21T19:06:50.972" v="6" actId="20577"/>
        <pc:sldMkLst>
          <pc:docMk/>
          <pc:sldMk cId="1460953322" sldId="275"/>
        </pc:sldMkLst>
      </pc:sldChg>
    </pc:docChg>
  </pc:docChgLst>
  <pc:docChgLst>
    <pc:chgData name="Betsy Bryan Mandl" userId="07cbce66-5682-4458-a6d5-a10f3a2c42fc" providerId="ADAL" clId="{CFF13A81-3AC4-4149-8BC3-CD56650ABBC4}"/>
    <pc:docChg chg="modSld">
      <pc:chgData name="Betsy Bryan Mandl" userId="07cbce66-5682-4458-a6d5-a10f3a2c42fc" providerId="ADAL" clId="{CFF13A81-3AC4-4149-8BC3-CD56650ABBC4}" dt="2024-09-03T19:45:38.301" v="3" actId="20577"/>
      <pc:docMkLst>
        <pc:docMk/>
      </pc:docMkLst>
      <pc:sldChg chg="modSp mod">
        <pc:chgData name="Betsy Bryan Mandl" userId="07cbce66-5682-4458-a6d5-a10f3a2c42fc" providerId="ADAL" clId="{CFF13A81-3AC4-4149-8BC3-CD56650ABBC4}" dt="2024-09-03T19:45:25.139" v="1" actId="20577"/>
        <pc:sldMkLst>
          <pc:docMk/>
          <pc:sldMk cId="3906389315" sldId="263"/>
        </pc:sldMkLst>
      </pc:sldChg>
      <pc:sldChg chg="modSp mod">
        <pc:chgData name="Betsy Bryan Mandl" userId="07cbce66-5682-4458-a6d5-a10f3a2c42fc" providerId="ADAL" clId="{CFF13A81-3AC4-4149-8BC3-CD56650ABBC4}" dt="2024-09-03T19:45:38.301" v="3" actId="20577"/>
        <pc:sldMkLst>
          <pc:docMk/>
          <pc:sldMk cId="4083307106" sldId="264"/>
        </pc:sldMkLst>
      </pc:sldChg>
    </pc:docChg>
  </pc:docChgLst>
  <pc:docChgLst>
    <pc:chgData name="Betsy Bryan Mandl" userId="07cbce66-5682-4458-a6d5-a10f3a2c42fc" providerId="ADAL" clId="{41D2C4B7-6B4C-40FC-820E-F4F14A36A5A4}"/>
    <pc:docChg chg="custSel modSld">
      <pc:chgData name="Betsy Bryan Mandl" userId="07cbce66-5682-4458-a6d5-a10f3a2c42fc" providerId="ADAL" clId="{41D2C4B7-6B4C-40FC-820E-F4F14A36A5A4}" dt="2024-10-23T14:26:51.189" v="33" actId="20577"/>
      <pc:docMkLst>
        <pc:docMk/>
      </pc:docMkLst>
    </pc:docChg>
  </pc:docChgLst>
  <pc:docChgLst>
    <pc:chgData name="Betsy Bryan Mandl" userId="07cbce66-5682-4458-a6d5-a10f3a2c42fc" providerId="ADAL" clId="{117E8DBE-621B-4586-9929-81414FADC7B3}"/>
    <pc:docChg chg="custSel modSld">
      <pc:chgData name="Betsy Bryan Mandl" userId="07cbce66-5682-4458-a6d5-a10f3a2c42fc" providerId="ADAL" clId="{117E8DBE-621B-4586-9929-81414FADC7B3}" dt="2024-07-09T19:46:32.558" v="221" actId="207"/>
      <pc:docMkLst>
        <pc:docMk/>
      </pc:docMkLst>
      <pc:sldChg chg="addSp modSp mod">
        <pc:chgData name="Betsy Bryan Mandl" userId="07cbce66-5682-4458-a6d5-a10f3a2c42fc" providerId="ADAL" clId="{117E8DBE-621B-4586-9929-81414FADC7B3}" dt="2024-07-09T15:04:20.214" v="211" actId="20577"/>
        <pc:sldMkLst>
          <pc:docMk/>
          <pc:sldMk cId="2038393484" sldId="261"/>
        </pc:sldMkLst>
      </pc:sldChg>
      <pc:sldChg chg="modSp mod">
        <pc:chgData name="Betsy Bryan Mandl" userId="07cbce66-5682-4458-a6d5-a10f3a2c42fc" providerId="ADAL" clId="{117E8DBE-621B-4586-9929-81414FADC7B3}" dt="2024-07-09T01:57:54.992" v="121" actId="207"/>
        <pc:sldMkLst>
          <pc:docMk/>
          <pc:sldMk cId="3906389315" sldId="263"/>
        </pc:sldMkLst>
      </pc:sldChg>
      <pc:sldChg chg="modSp mod">
        <pc:chgData name="Betsy Bryan Mandl" userId="07cbce66-5682-4458-a6d5-a10f3a2c42fc" providerId="ADAL" clId="{117E8DBE-621B-4586-9929-81414FADC7B3}" dt="2024-07-09T19:46:32.558" v="221" actId="207"/>
        <pc:sldMkLst>
          <pc:docMk/>
          <pc:sldMk cId="4083307106" sldId="264"/>
        </pc:sldMkLst>
      </pc:sldChg>
    </pc:docChg>
  </pc:docChgLst>
  <pc:docChgLst>
    <pc:chgData name="Betsy Bryan Mandl" userId="07cbce66-5682-4458-a6d5-a10f3a2c42fc" providerId="ADAL" clId="{9672338B-3739-4394-AEE3-84E647BD2893}"/>
    <pc:docChg chg="custSel modSld">
      <pc:chgData name="Betsy Bryan Mandl" userId="07cbce66-5682-4458-a6d5-a10f3a2c42fc" providerId="ADAL" clId="{9672338B-3739-4394-AEE3-84E647BD2893}" dt="2024-07-29T17:00:19.274" v="37" actId="20577"/>
      <pc:docMkLst>
        <pc:docMk/>
      </pc:docMkLst>
      <pc:sldChg chg="modSp mod">
        <pc:chgData name="Betsy Bryan Mandl" userId="07cbce66-5682-4458-a6d5-a10f3a2c42fc" providerId="ADAL" clId="{9672338B-3739-4394-AEE3-84E647BD2893}" dt="2024-07-29T16:57:31.481" v="11" actId="20577"/>
        <pc:sldMkLst>
          <pc:docMk/>
          <pc:sldMk cId="4083307106" sldId="264"/>
        </pc:sldMkLst>
      </pc:sldChg>
      <pc:sldChg chg="modSp mod">
        <pc:chgData name="Betsy Bryan Mandl" userId="07cbce66-5682-4458-a6d5-a10f3a2c42fc" providerId="ADAL" clId="{9672338B-3739-4394-AEE3-84E647BD2893}" dt="2024-07-29T17:00:19.274" v="37" actId="20577"/>
        <pc:sldMkLst>
          <pc:docMk/>
          <pc:sldMk cId="180815129" sldId="281"/>
        </pc:sldMkLst>
      </pc:sldChg>
    </pc:docChg>
  </pc:docChgLst>
  <pc:docChgLst>
    <pc:chgData name="Betsy Bryan Mandl" userId="07cbce66-5682-4458-a6d5-a10f3a2c42fc" providerId="ADAL" clId="{ABCAB89C-43FD-4965-A054-A22DE3D479B1}"/>
    <pc:docChg chg="undo custSel modSld">
      <pc:chgData name="Betsy Bryan Mandl" userId="07cbce66-5682-4458-a6d5-a10f3a2c42fc" providerId="ADAL" clId="{ABCAB89C-43FD-4965-A054-A22DE3D479B1}" dt="2023-08-02T19:40:08.893" v="85" actId="20577"/>
      <pc:docMkLst>
        <pc:docMk/>
      </pc:docMkLst>
      <pc:sldChg chg="modSp mod">
        <pc:chgData name="Betsy Bryan Mandl" userId="07cbce66-5682-4458-a6d5-a10f3a2c42fc" providerId="ADAL" clId="{ABCAB89C-43FD-4965-A054-A22DE3D479B1}" dt="2023-08-02T19:40:08.893" v="85" actId="20577"/>
        <pc:sldMkLst>
          <pc:docMk/>
          <pc:sldMk cId="2720128362" sldId="277"/>
        </pc:sldMkLst>
      </pc:sldChg>
      <pc:sldChg chg="modSp mod">
        <pc:chgData name="Betsy Bryan Mandl" userId="07cbce66-5682-4458-a6d5-a10f3a2c42fc" providerId="ADAL" clId="{ABCAB89C-43FD-4965-A054-A22DE3D479B1}" dt="2023-08-02T19:35:53.278" v="81" actId="207"/>
        <pc:sldMkLst>
          <pc:docMk/>
          <pc:sldMk cId="180815129" sldId="281"/>
        </pc:sldMkLst>
      </pc:sldChg>
    </pc:docChg>
  </pc:docChgLst>
  <pc:docChgLst>
    <pc:chgData name="Betsy Bryan Mandl" userId="07cbce66-5682-4458-a6d5-a10f3a2c42fc" providerId="ADAL" clId="{1FA184CF-B022-4305-95A5-039DF31C0889}"/>
    <pc:docChg chg="undo custSel modSld">
      <pc:chgData name="Betsy Bryan Mandl" userId="07cbce66-5682-4458-a6d5-a10f3a2c42fc" providerId="ADAL" clId="{1FA184CF-B022-4305-95A5-039DF31C0889}" dt="2023-07-11T15:37:35.525" v="1"/>
      <pc:docMkLst>
        <pc:docMk/>
      </pc:docMkLst>
      <pc:sldChg chg="modSp mod">
        <pc:chgData name="Betsy Bryan Mandl" userId="07cbce66-5682-4458-a6d5-a10f3a2c42fc" providerId="ADAL" clId="{1FA184CF-B022-4305-95A5-039DF31C0889}" dt="2023-07-11T15:37:35.525" v="1"/>
        <pc:sldMkLst>
          <pc:docMk/>
          <pc:sldMk cId="3906389315" sldId="263"/>
        </pc:sldMkLst>
      </pc:sldChg>
    </pc:docChg>
  </pc:docChgLst>
  <pc:docChgLst>
    <pc:chgData name="Betsy Bryan Mandl" userId="07cbce66-5682-4458-a6d5-a10f3a2c42fc" providerId="ADAL" clId="{1D600065-B311-49AE-87F8-DDE00CB907A5}"/>
    <pc:docChg chg="undo custSel modSld">
      <pc:chgData name="Betsy Bryan Mandl" userId="07cbce66-5682-4458-a6d5-a10f3a2c42fc" providerId="ADAL" clId="{1D600065-B311-49AE-87F8-DDE00CB907A5}" dt="2023-07-14T15:07:07.858" v="120" actId="207"/>
      <pc:docMkLst>
        <pc:docMk/>
      </pc:docMkLst>
      <pc:sldChg chg="modSp mod">
        <pc:chgData name="Betsy Bryan Mandl" userId="07cbce66-5682-4458-a6d5-a10f3a2c42fc" providerId="ADAL" clId="{1D600065-B311-49AE-87F8-DDE00CB907A5}" dt="2023-07-14T15:07:07.858" v="120" actId="207"/>
        <pc:sldMkLst>
          <pc:docMk/>
          <pc:sldMk cId="4083307106" sldId="264"/>
        </pc:sldMkLst>
      </pc:sldChg>
    </pc:docChg>
  </pc:docChgLst>
  <pc:docChgLst>
    <pc:chgData name="Betsy Bryan Mandl" userId="07cbce66-5682-4458-a6d5-a10f3a2c42fc" providerId="ADAL" clId="{AEA13694-9323-4D33-83D2-81D8FA6BFF41}"/>
    <pc:docChg chg="custSel modSld">
      <pc:chgData name="Betsy Bryan Mandl" userId="07cbce66-5682-4458-a6d5-a10f3a2c42fc" providerId="ADAL" clId="{AEA13694-9323-4D33-83D2-81D8FA6BFF41}" dt="2024-08-05T01:16:15.715" v="34" actId="20577"/>
      <pc:docMkLst>
        <pc:docMk/>
      </pc:docMkLst>
      <pc:sldChg chg="modSp mod">
        <pc:chgData name="Betsy Bryan Mandl" userId="07cbce66-5682-4458-a6d5-a10f3a2c42fc" providerId="ADAL" clId="{AEA13694-9323-4D33-83D2-81D8FA6BFF41}" dt="2024-08-05T01:16:15.715" v="34" actId="20577"/>
        <pc:sldMkLst>
          <pc:docMk/>
          <pc:sldMk cId="1460953322" sldId="275"/>
        </pc:sldMkLst>
      </pc:sldChg>
      <pc:sldChg chg="addSp modSp mod">
        <pc:chgData name="Betsy Bryan Mandl" userId="07cbce66-5682-4458-a6d5-a10f3a2c42fc" providerId="ADAL" clId="{AEA13694-9323-4D33-83D2-81D8FA6BFF41}" dt="2024-08-05T01:12:25.777" v="21"/>
        <pc:sldMkLst>
          <pc:docMk/>
          <pc:sldMk cId="180815129" sldId="281"/>
        </pc:sldMkLst>
      </pc:sldChg>
    </pc:docChg>
  </pc:docChgLst>
  <pc:docChgLst>
    <pc:chgData name="Betsy Bryan Mandl" userId="07cbce66-5682-4458-a6d5-a10f3a2c42fc" providerId="ADAL" clId="{6F3EA1CF-93FE-4188-B855-FB852A114B7D}"/>
    <pc:docChg chg="custSel modSld">
      <pc:chgData name="Betsy Bryan Mandl" userId="07cbce66-5682-4458-a6d5-a10f3a2c42fc" providerId="ADAL" clId="{6F3EA1CF-93FE-4188-B855-FB852A114B7D}" dt="2023-11-09T21:48:07.996" v="33" actId="1076"/>
      <pc:docMkLst>
        <pc:docMk/>
      </pc:docMkLst>
      <pc:sldChg chg="addSp modSp mod">
        <pc:chgData name="Betsy Bryan Mandl" userId="07cbce66-5682-4458-a6d5-a10f3a2c42fc" providerId="ADAL" clId="{6F3EA1CF-93FE-4188-B855-FB852A114B7D}" dt="2023-11-09T21:48:07.996" v="33" actId="1076"/>
        <pc:sldMkLst>
          <pc:docMk/>
          <pc:sldMk cId="4083307106" sldId="264"/>
        </pc:sldMkLst>
      </pc:sldChg>
    </pc:docChg>
  </pc:docChgLst>
  <pc:docChgLst>
    <pc:chgData name="Betsy Bryan Mandl" userId="07cbce66-5682-4458-a6d5-a10f3a2c42fc" providerId="ADAL" clId="{851B564A-FB51-428B-A99C-63F2BA44082A}"/>
    <pc:docChg chg="custSel modSld">
      <pc:chgData name="Betsy Bryan Mandl" userId="07cbce66-5682-4458-a6d5-a10f3a2c42fc" providerId="ADAL" clId="{851B564A-FB51-428B-A99C-63F2BA44082A}" dt="2023-09-22T16:57:07.962" v="11" actId="20577"/>
      <pc:docMkLst>
        <pc:docMk/>
      </pc:docMkLst>
      <pc:sldChg chg="modSp mod">
        <pc:chgData name="Betsy Bryan Mandl" userId="07cbce66-5682-4458-a6d5-a10f3a2c42fc" providerId="ADAL" clId="{851B564A-FB51-428B-A99C-63F2BA44082A}" dt="2023-09-22T16:57:07.962" v="11" actId="20577"/>
        <pc:sldMkLst>
          <pc:docMk/>
          <pc:sldMk cId="180815129" sldId="28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5A59F7-86F0-20BF-30E1-80F8B9DCE06E}"/>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791F6BF-809F-A6EC-0A5B-3C9FCE8DC419}"/>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D204A5B-5B2F-BE4E-B340-17B11883BD4B}" type="datetimeFigureOut">
              <a:rPr lang="en-US" smtClean="0"/>
              <a:t>6/4/2025</a:t>
            </a:fld>
            <a:endParaRPr lang="en-US" dirty="0"/>
          </a:p>
        </p:txBody>
      </p:sp>
      <p:sp>
        <p:nvSpPr>
          <p:cNvPr id="4" name="Footer Placeholder 3">
            <a:extLst>
              <a:ext uri="{FF2B5EF4-FFF2-40B4-BE49-F238E27FC236}">
                <a16:creationId xmlns:a16="http://schemas.microsoft.com/office/drawing/2014/main" id="{D2E81670-37CC-7ABA-5049-D3F3967D6D9C}"/>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8A75060-1E34-6E2E-96A6-7737610D07E1}"/>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ADFCD6E-C228-1045-89E7-E0C13FA577F1}" type="slidenum">
              <a:rPr lang="en-US" smtClean="0"/>
              <a:t>‹#›</a:t>
            </a:fld>
            <a:endParaRPr lang="en-US" dirty="0"/>
          </a:p>
        </p:txBody>
      </p:sp>
    </p:spTree>
    <p:extLst>
      <p:ext uri="{BB962C8B-B14F-4D97-AF65-F5344CB8AC3E}">
        <p14:creationId xmlns:p14="http://schemas.microsoft.com/office/powerpoint/2010/main" val="4095619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DD098DD-7BCC-491B-8E8A-28E8FD084991}" type="datetimeFigureOut">
              <a:rPr lang="en-US" smtClean="0"/>
              <a:t>6/4/2025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ACCBD15-E414-4991-95B0-9990897D401F}" type="slidenum">
              <a:rPr lang="en-US" smtClean="0"/>
              <a:t>‹#›</a:t>
            </a:fld>
            <a:endParaRPr lang="en-US" dirty="0"/>
          </a:p>
        </p:txBody>
      </p:sp>
    </p:spTree>
    <p:extLst>
      <p:ext uri="{BB962C8B-B14F-4D97-AF65-F5344CB8AC3E}">
        <p14:creationId xmlns:p14="http://schemas.microsoft.com/office/powerpoint/2010/main" val="695670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CCBD15-E414-4991-95B0-9990897D401F}" type="slidenum">
              <a:rPr lang="en-US" smtClean="0"/>
              <a:t>3</a:t>
            </a:fld>
            <a:endParaRPr lang="en-US" dirty="0"/>
          </a:p>
        </p:txBody>
      </p:sp>
    </p:spTree>
    <p:extLst>
      <p:ext uri="{BB962C8B-B14F-4D97-AF65-F5344CB8AC3E}">
        <p14:creationId xmlns:p14="http://schemas.microsoft.com/office/powerpoint/2010/main" val="1304049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CCBD15-E414-4991-95B0-9990897D401F}" type="slidenum">
              <a:rPr lang="en-US" smtClean="0"/>
              <a:t>5</a:t>
            </a:fld>
            <a:endParaRPr lang="en-US" dirty="0"/>
          </a:p>
        </p:txBody>
      </p:sp>
    </p:spTree>
    <p:extLst>
      <p:ext uri="{BB962C8B-B14F-4D97-AF65-F5344CB8AC3E}">
        <p14:creationId xmlns:p14="http://schemas.microsoft.com/office/powerpoint/2010/main" val="1836104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CCBD15-E414-4991-95B0-9990897D401F}" type="slidenum">
              <a:rPr lang="en-US" smtClean="0"/>
              <a:t>8</a:t>
            </a:fld>
            <a:endParaRPr lang="en-US" dirty="0"/>
          </a:p>
        </p:txBody>
      </p:sp>
    </p:spTree>
    <p:extLst>
      <p:ext uri="{BB962C8B-B14F-4D97-AF65-F5344CB8AC3E}">
        <p14:creationId xmlns:p14="http://schemas.microsoft.com/office/powerpoint/2010/main" val="23260108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A green and white cover with a city skyline&#10;&#10;Description automatically generated">
            <a:extLst>
              <a:ext uri="{FF2B5EF4-FFF2-40B4-BE49-F238E27FC236}">
                <a16:creationId xmlns:a16="http://schemas.microsoft.com/office/drawing/2014/main" id="{6094E0C5-FFDA-74CF-7A7A-C7FA5777D903}"/>
              </a:ext>
            </a:extLst>
          </p:cNvPr>
          <p:cNvPicPr>
            <a:picLocks noChangeAspect="1"/>
          </p:cNvPicPr>
          <p:nvPr userDrawn="1"/>
        </p:nvPicPr>
        <p:blipFill>
          <a:blip r:embed="rId2"/>
          <a:stretch>
            <a:fillRect/>
          </a:stretch>
        </p:blipFill>
        <p:spPr>
          <a:xfrm>
            <a:off x="0" y="6470"/>
            <a:ext cx="12203526" cy="6851530"/>
          </a:xfrm>
          <a:prstGeom prst="rect">
            <a:avLst/>
          </a:prstGeom>
        </p:spPr>
      </p:pic>
    </p:spTree>
    <p:extLst>
      <p:ext uri="{BB962C8B-B14F-4D97-AF65-F5344CB8AC3E}">
        <p14:creationId xmlns:p14="http://schemas.microsoft.com/office/powerpoint/2010/main" val="3084386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EE16F0-379A-9947-AFBE-B51E77107A80}"/>
              </a:ext>
            </a:extLst>
          </p:cNvPr>
          <p:cNvPicPr>
            <a:picLocks noChangeAspect="1"/>
          </p:cNvPicPr>
          <p:nvPr userDrawn="1"/>
        </p:nvPicPr>
        <p:blipFill>
          <a:blip r:embed="rId2"/>
          <a:srcRect/>
          <a:stretch/>
        </p:blipFill>
        <p:spPr>
          <a:xfrm>
            <a:off x="11503" y="6470"/>
            <a:ext cx="12168993" cy="6845058"/>
          </a:xfrm>
          <a:prstGeom prst="rect">
            <a:avLst/>
          </a:prstGeom>
        </p:spPr>
      </p:pic>
    </p:spTree>
    <p:extLst>
      <p:ext uri="{BB962C8B-B14F-4D97-AF65-F5344CB8AC3E}">
        <p14:creationId xmlns:p14="http://schemas.microsoft.com/office/powerpoint/2010/main" val="3084386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F98EB35-9C2B-C645-BD75-D00829588E7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531E8C0-AB04-4840-8B2B-FA53B560D4EB}"/>
              </a:ext>
            </a:extLst>
          </p:cNvPr>
          <p:cNvSpPr>
            <a:spLocks noGrp="1"/>
          </p:cNvSpPr>
          <p:nvPr>
            <p:ph type="title" hasCustomPrompt="1"/>
          </p:nvPr>
        </p:nvSpPr>
        <p:spPr>
          <a:xfrm>
            <a:off x="66942" y="622075"/>
            <a:ext cx="6029058" cy="398833"/>
          </a:xfrm>
          <a:prstGeom prst="rect">
            <a:avLst/>
          </a:prstGeom>
        </p:spPr>
        <p:txBody>
          <a:bodyPr/>
          <a:lstStyle/>
          <a:p>
            <a:r>
              <a:rPr lang="en-US" dirty="0"/>
              <a:t>SPONSORSHIP NAME</a:t>
            </a:r>
          </a:p>
        </p:txBody>
      </p:sp>
      <p:sp>
        <p:nvSpPr>
          <p:cNvPr id="3" name="Content Placeholder 2">
            <a:extLst>
              <a:ext uri="{FF2B5EF4-FFF2-40B4-BE49-F238E27FC236}">
                <a16:creationId xmlns:a16="http://schemas.microsoft.com/office/drawing/2014/main" id="{B7BB2C81-2A09-8546-8D1D-F41F93273614}"/>
              </a:ext>
            </a:extLst>
          </p:cNvPr>
          <p:cNvSpPr>
            <a:spLocks noGrp="1"/>
          </p:cNvSpPr>
          <p:nvPr>
            <p:ph idx="1" hasCustomPrompt="1"/>
          </p:nvPr>
        </p:nvSpPr>
        <p:spPr>
          <a:xfrm>
            <a:off x="838200" y="1684236"/>
            <a:ext cx="10515600" cy="398833"/>
          </a:xfrm>
          <a:prstGeom prst="rect">
            <a:avLst/>
          </a:prstGeom>
        </p:spPr>
        <p:txBody>
          <a:bodyPr anchor="ctr">
            <a:noAutofit/>
          </a:bodyPr>
          <a:lstStyle>
            <a:lvl1pPr>
              <a:defRPr sz="2200" cap="all" baseline="0"/>
            </a:lvl1pPr>
          </a:lstStyle>
          <a:p>
            <a:pPr lvl="0"/>
            <a:r>
              <a:rPr lang="en-US" dirty="0"/>
              <a:t>SUBHEADER</a:t>
            </a:r>
          </a:p>
        </p:txBody>
      </p:sp>
      <p:sp>
        <p:nvSpPr>
          <p:cNvPr id="15" name="Text Placeholder 14">
            <a:extLst>
              <a:ext uri="{FF2B5EF4-FFF2-40B4-BE49-F238E27FC236}">
                <a16:creationId xmlns:a16="http://schemas.microsoft.com/office/drawing/2014/main" id="{498AC7F2-4799-C44B-99E8-BE1914D75D69}"/>
              </a:ext>
            </a:extLst>
          </p:cNvPr>
          <p:cNvSpPr>
            <a:spLocks noGrp="1"/>
          </p:cNvSpPr>
          <p:nvPr>
            <p:ph type="body" sz="quarter" idx="10" hasCustomPrompt="1"/>
          </p:nvPr>
        </p:nvSpPr>
        <p:spPr>
          <a:xfrm>
            <a:off x="1774825" y="2324557"/>
            <a:ext cx="9578975" cy="847725"/>
          </a:xfrm>
          <a:prstGeom prst="rect">
            <a:avLst/>
          </a:prstGeom>
        </p:spPr>
        <p:txBody>
          <a:bodyPr/>
          <a:lstStyle>
            <a:lvl1pPr>
              <a:lnSpc>
                <a:spcPts val="1880"/>
              </a:lnSpc>
              <a:spcBef>
                <a:spcPts val="0"/>
              </a:spcBef>
              <a:defRPr sz="1600" b="0" i="0" spc="0" baseline="0">
                <a:solidFill>
                  <a:srgbClr val="4A4541"/>
                </a:solidFill>
                <a:latin typeface="HelveticaNeueLT Pro 55 Roman" panose="020B0604020202020204" pitchFamily="34" charset="77"/>
              </a:defRPr>
            </a:lvl1pPr>
          </a:lstStyle>
          <a:p>
            <a:pPr lvl="0"/>
            <a:r>
              <a:rPr lang="en-US" dirty="0"/>
              <a:t>Description </a:t>
            </a:r>
            <a:r>
              <a:rPr lang="en-US" dirty="0" err="1"/>
              <a:t>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t>
            </a:r>
            <a:r>
              <a:rPr lang="en-US" dirty="0" err="1"/>
              <a:t>quis</a:t>
            </a:r>
            <a:r>
              <a:rPr lang="en-US" dirty="0"/>
              <a:t> </a:t>
            </a:r>
            <a:r>
              <a:rPr lang="en-US" dirty="0" err="1"/>
              <a:t>urna</a:t>
            </a:r>
            <a:r>
              <a:rPr lang="en-US" dirty="0"/>
              <a:t> </a:t>
            </a:r>
            <a:r>
              <a:rPr lang="en-US" dirty="0" err="1"/>
              <a:t>ornare</a:t>
            </a:r>
            <a:r>
              <a:rPr lang="en-US" dirty="0"/>
              <a:t>, porta </a:t>
            </a:r>
            <a:r>
              <a:rPr lang="en-US" dirty="0" err="1"/>
              <a:t>orci</a:t>
            </a:r>
            <a:r>
              <a:rPr lang="en-US" dirty="0"/>
              <a:t> sit </a:t>
            </a:r>
            <a:r>
              <a:rPr lang="en-US" dirty="0" err="1"/>
              <a:t>amet</a:t>
            </a:r>
            <a:r>
              <a:rPr lang="en-US" dirty="0"/>
              <a:t>, </a:t>
            </a:r>
            <a:r>
              <a:rPr lang="en-US" dirty="0" err="1"/>
              <a:t>ultricies</a:t>
            </a:r>
            <a:r>
              <a:rPr lang="en-US" dirty="0"/>
              <a:t> dolor. Nunc </a:t>
            </a:r>
            <a:r>
              <a:rPr lang="en-US" dirty="0" err="1"/>
              <a:t>ut</a:t>
            </a:r>
            <a:r>
              <a:rPr lang="en-US" dirty="0"/>
              <a:t> </a:t>
            </a:r>
            <a:r>
              <a:rPr lang="en-US" dirty="0" err="1"/>
              <a:t>lectus</a:t>
            </a:r>
            <a:r>
              <a:rPr lang="en-US" dirty="0"/>
              <a:t> </a:t>
            </a:r>
            <a:r>
              <a:rPr lang="en-US" dirty="0" err="1"/>
              <a:t>lectus</a:t>
            </a:r>
            <a:r>
              <a:rPr lang="en-US" dirty="0"/>
              <a:t>. </a:t>
            </a:r>
            <a:r>
              <a:rPr lang="en-US" dirty="0" err="1"/>
              <a:t>Etiam</a:t>
            </a:r>
            <a:r>
              <a:rPr lang="en-US" dirty="0"/>
              <a:t> </a:t>
            </a:r>
            <a:r>
              <a:rPr lang="en-US" dirty="0" err="1"/>
              <a:t>dignissim</a:t>
            </a:r>
            <a:r>
              <a:rPr lang="en-US" dirty="0"/>
              <a:t>, </a:t>
            </a:r>
            <a:r>
              <a:rPr lang="en-US" dirty="0" err="1"/>
              <a:t>eros</a:t>
            </a:r>
            <a:r>
              <a:rPr lang="en-US" dirty="0"/>
              <a:t> et fermentum </a:t>
            </a:r>
            <a:r>
              <a:rPr lang="en-US" dirty="0" err="1"/>
              <a:t>egestas</a:t>
            </a:r>
            <a:r>
              <a:rPr lang="en-US" dirty="0"/>
              <a:t>, nisi dolor semper </a:t>
            </a:r>
            <a:r>
              <a:rPr lang="en-US" dirty="0" err="1"/>
              <a:t>eros</a:t>
            </a:r>
            <a:r>
              <a:rPr lang="en-US" dirty="0"/>
              <a:t>, </a:t>
            </a:r>
            <a:r>
              <a:rPr lang="en-US" dirty="0" err="1"/>
              <a:t>eget</a:t>
            </a:r>
            <a:r>
              <a:rPr lang="en-US" dirty="0"/>
              <a:t> tempus ante </a:t>
            </a:r>
            <a:r>
              <a:rPr lang="en-US" dirty="0" err="1"/>
              <a:t>sem</a:t>
            </a:r>
            <a:r>
              <a:rPr lang="en-US" dirty="0"/>
              <a:t> in </a:t>
            </a:r>
            <a:r>
              <a:rPr lang="en-US" dirty="0" err="1"/>
              <a:t>metus</a:t>
            </a:r>
            <a:r>
              <a:rPr lang="en-US" dirty="0"/>
              <a:t>.</a:t>
            </a:r>
          </a:p>
        </p:txBody>
      </p:sp>
      <p:sp>
        <p:nvSpPr>
          <p:cNvPr id="17" name="Text Placeholder 14">
            <a:extLst>
              <a:ext uri="{FF2B5EF4-FFF2-40B4-BE49-F238E27FC236}">
                <a16:creationId xmlns:a16="http://schemas.microsoft.com/office/drawing/2014/main" id="{5D8747DA-0425-6946-A142-24235F6361CB}"/>
              </a:ext>
            </a:extLst>
          </p:cNvPr>
          <p:cNvSpPr>
            <a:spLocks noGrp="1"/>
          </p:cNvSpPr>
          <p:nvPr>
            <p:ph type="body" sz="quarter" idx="11" hasCustomPrompt="1"/>
          </p:nvPr>
        </p:nvSpPr>
        <p:spPr>
          <a:xfrm>
            <a:off x="2121348" y="3413770"/>
            <a:ext cx="9232452" cy="2017618"/>
          </a:xfrm>
          <a:prstGeom prst="rect">
            <a:avLst/>
          </a:prstGeom>
        </p:spPr>
        <p:txBody>
          <a:bodyPr/>
          <a:lstStyle>
            <a:lvl1pPr marL="285750" indent="-285750">
              <a:lnSpc>
                <a:spcPts val="1880"/>
              </a:lnSpc>
              <a:spcBef>
                <a:spcPts val="0"/>
              </a:spcBef>
              <a:buFont typeface="Arial" panose="020B0604020202020204" pitchFamily="34" charset="0"/>
              <a:buChar char="•"/>
              <a:defRPr sz="1400" b="0" i="0" spc="0" baseline="0">
                <a:solidFill>
                  <a:srgbClr val="4A4541"/>
                </a:solidFill>
                <a:latin typeface="HelveticaNeueLT Pro 55 Roman" panose="020B0604020202020204" pitchFamily="34" charset="77"/>
              </a:defRPr>
            </a:lvl1pPr>
          </a:lstStyle>
          <a:p>
            <a:pPr lvl="0"/>
            <a:r>
              <a:rPr lang="en-US" dirty="0"/>
              <a:t>Benefits </a:t>
            </a:r>
            <a:r>
              <a:rPr lang="en-US" dirty="0" err="1"/>
              <a:t>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lvl="0"/>
            <a:r>
              <a:rPr lang="en-US" dirty="0" err="1"/>
              <a:t>Donec</a:t>
            </a:r>
            <a:r>
              <a:rPr lang="en-US" dirty="0"/>
              <a:t> </a:t>
            </a:r>
            <a:r>
              <a:rPr lang="en-US" dirty="0" err="1"/>
              <a:t>quis</a:t>
            </a:r>
            <a:r>
              <a:rPr lang="en-US" dirty="0"/>
              <a:t> </a:t>
            </a:r>
            <a:r>
              <a:rPr lang="en-US" dirty="0" err="1"/>
              <a:t>urna</a:t>
            </a:r>
            <a:r>
              <a:rPr lang="en-US" dirty="0"/>
              <a:t> </a:t>
            </a:r>
            <a:r>
              <a:rPr lang="en-US" dirty="0" err="1"/>
              <a:t>ornare</a:t>
            </a:r>
            <a:r>
              <a:rPr lang="en-US" dirty="0"/>
              <a:t>, porta </a:t>
            </a:r>
            <a:r>
              <a:rPr lang="en-US" dirty="0" err="1"/>
              <a:t>orci</a:t>
            </a:r>
            <a:r>
              <a:rPr lang="en-US" dirty="0"/>
              <a:t> sit </a:t>
            </a:r>
            <a:r>
              <a:rPr lang="en-US" dirty="0" err="1"/>
              <a:t>amet</a:t>
            </a:r>
            <a:r>
              <a:rPr lang="en-US" dirty="0"/>
              <a:t>, </a:t>
            </a:r>
            <a:r>
              <a:rPr lang="en-US" dirty="0" err="1"/>
              <a:t>ultricies</a:t>
            </a:r>
            <a:r>
              <a:rPr lang="en-US" dirty="0"/>
              <a:t> dolor. </a:t>
            </a:r>
          </a:p>
          <a:p>
            <a:pPr lvl="0"/>
            <a:r>
              <a:rPr lang="en-US" dirty="0"/>
              <a:t>Nunc </a:t>
            </a:r>
            <a:r>
              <a:rPr lang="en-US" dirty="0" err="1"/>
              <a:t>ut</a:t>
            </a:r>
            <a:r>
              <a:rPr lang="en-US" dirty="0"/>
              <a:t> </a:t>
            </a:r>
            <a:r>
              <a:rPr lang="en-US" dirty="0" err="1"/>
              <a:t>lectus</a:t>
            </a:r>
            <a:r>
              <a:rPr lang="en-US" dirty="0"/>
              <a:t> </a:t>
            </a:r>
            <a:r>
              <a:rPr lang="en-US" dirty="0" err="1"/>
              <a:t>lectus</a:t>
            </a:r>
            <a:r>
              <a:rPr lang="en-US" dirty="0"/>
              <a:t>. </a:t>
            </a:r>
            <a:r>
              <a:rPr lang="en-US" dirty="0" err="1"/>
              <a:t>Etiam</a:t>
            </a:r>
            <a:r>
              <a:rPr lang="en-US" dirty="0"/>
              <a:t> </a:t>
            </a:r>
            <a:r>
              <a:rPr lang="en-US" dirty="0" err="1"/>
              <a:t>dignissim</a:t>
            </a:r>
            <a:r>
              <a:rPr lang="en-US" dirty="0"/>
              <a:t>, </a:t>
            </a:r>
            <a:r>
              <a:rPr lang="en-US" dirty="0" err="1"/>
              <a:t>eros</a:t>
            </a:r>
            <a:r>
              <a:rPr lang="en-US" dirty="0"/>
              <a:t> et fermentum </a:t>
            </a:r>
            <a:r>
              <a:rPr lang="en-US" dirty="0" err="1"/>
              <a:t>egestas</a:t>
            </a:r>
            <a:r>
              <a:rPr lang="en-US" dirty="0"/>
              <a:t>, nisi dolor semper </a:t>
            </a:r>
            <a:r>
              <a:rPr lang="en-US" dirty="0" err="1"/>
              <a:t>eros</a:t>
            </a:r>
            <a:r>
              <a:rPr lang="en-US" dirty="0"/>
              <a:t>, </a:t>
            </a:r>
            <a:r>
              <a:rPr lang="en-US" dirty="0" err="1"/>
              <a:t>eget</a:t>
            </a:r>
            <a:r>
              <a:rPr lang="en-US" dirty="0"/>
              <a:t> tempus ante </a:t>
            </a:r>
            <a:r>
              <a:rPr lang="en-US" dirty="0" err="1"/>
              <a:t>sem</a:t>
            </a:r>
            <a:r>
              <a:rPr lang="en-US" dirty="0"/>
              <a:t> in </a:t>
            </a:r>
            <a:r>
              <a:rPr lang="en-US" dirty="0" err="1"/>
              <a:t>metus</a:t>
            </a:r>
            <a:r>
              <a:rPr lang="en-US" dirty="0"/>
              <a:t>. </a:t>
            </a:r>
          </a:p>
          <a:p>
            <a:pPr lvl="0"/>
            <a:r>
              <a:rPr lang="en-US" dirty="0" err="1"/>
              <a:t>Donec</a:t>
            </a:r>
            <a:r>
              <a:rPr lang="en-US" dirty="0"/>
              <a:t> maximus </a:t>
            </a:r>
            <a:r>
              <a:rPr lang="en-US" dirty="0" err="1"/>
              <a:t>lacus</a:t>
            </a:r>
            <a:r>
              <a:rPr lang="en-US" dirty="0"/>
              <a:t> non semper vestibulum.</a:t>
            </a:r>
          </a:p>
          <a:p>
            <a:pPr lvl="0"/>
            <a:r>
              <a:rPr lang="en-US" dirty="0"/>
              <a:t>Benefits </a:t>
            </a:r>
            <a:r>
              <a:rPr lang="en-US" dirty="0" err="1"/>
              <a:t>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lvl="0"/>
            <a:r>
              <a:rPr lang="en-US" dirty="0" err="1"/>
              <a:t>Donec</a:t>
            </a:r>
            <a:r>
              <a:rPr lang="en-US" dirty="0"/>
              <a:t> </a:t>
            </a:r>
            <a:r>
              <a:rPr lang="en-US" dirty="0" err="1"/>
              <a:t>quis</a:t>
            </a:r>
            <a:r>
              <a:rPr lang="en-US" dirty="0"/>
              <a:t> </a:t>
            </a:r>
            <a:r>
              <a:rPr lang="en-US" dirty="0" err="1"/>
              <a:t>urna</a:t>
            </a:r>
            <a:r>
              <a:rPr lang="en-US" dirty="0"/>
              <a:t> </a:t>
            </a:r>
            <a:r>
              <a:rPr lang="en-US" dirty="0" err="1"/>
              <a:t>ornare</a:t>
            </a:r>
            <a:r>
              <a:rPr lang="en-US" dirty="0"/>
              <a:t>, porta </a:t>
            </a:r>
            <a:r>
              <a:rPr lang="en-US" dirty="0" err="1"/>
              <a:t>orci</a:t>
            </a:r>
            <a:r>
              <a:rPr lang="en-US" dirty="0"/>
              <a:t> sit </a:t>
            </a:r>
            <a:r>
              <a:rPr lang="en-US" dirty="0" err="1"/>
              <a:t>amet</a:t>
            </a:r>
            <a:r>
              <a:rPr lang="en-US" dirty="0"/>
              <a:t>, </a:t>
            </a:r>
            <a:r>
              <a:rPr lang="en-US" dirty="0" err="1"/>
              <a:t>ultricies</a:t>
            </a:r>
            <a:r>
              <a:rPr lang="en-US" dirty="0"/>
              <a:t> dolor. </a:t>
            </a:r>
          </a:p>
          <a:p>
            <a:pPr lvl="0"/>
            <a:r>
              <a:rPr lang="en-US" dirty="0"/>
              <a:t>Nunc </a:t>
            </a:r>
            <a:r>
              <a:rPr lang="en-US" dirty="0" err="1"/>
              <a:t>ut</a:t>
            </a:r>
            <a:r>
              <a:rPr lang="en-US" dirty="0"/>
              <a:t> </a:t>
            </a:r>
            <a:r>
              <a:rPr lang="en-US" dirty="0" err="1"/>
              <a:t>lectus</a:t>
            </a:r>
            <a:r>
              <a:rPr lang="en-US" dirty="0"/>
              <a:t> </a:t>
            </a:r>
            <a:r>
              <a:rPr lang="en-US" dirty="0" err="1"/>
              <a:t>lectus</a:t>
            </a:r>
            <a:r>
              <a:rPr lang="en-US" dirty="0"/>
              <a:t>. </a:t>
            </a:r>
            <a:r>
              <a:rPr lang="en-US" dirty="0" err="1"/>
              <a:t>Etiam</a:t>
            </a:r>
            <a:r>
              <a:rPr lang="en-US" dirty="0"/>
              <a:t> </a:t>
            </a:r>
            <a:r>
              <a:rPr lang="en-US" dirty="0" err="1"/>
              <a:t>dignissim</a:t>
            </a:r>
            <a:r>
              <a:rPr lang="en-US" dirty="0"/>
              <a:t>, </a:t>
            </a:r>
            <a:r>
              <a:rPr lang="en-US" dirty="0" err="1"/>
              <a:t>eros</a:t>
            </a:r>
            <a:r>
              <a:rPr lang="en-US" dirty="0"/>
              <a:t> et fermentum </a:t>
            </a:r>
            <a:r>
              <a:rPr lang="en-US" dirty="0" err="1"/>
              <a:t>egestas</a:t>
            </a:r>
            <a:r>
              <a:rPr lang="en-US" dirty="0"/>
              <a:t>, nisi dolor semper.</a:t>
            </a:r>
          </a:p>
        </p:txBody>
      </p:sp>
      <p:sp>
        <p:nvSpPr>
          <p:cNvPr id="19" name="Text Placeholder 18">
            <a:extLst>
              <a:ext uri="{FF2B5EF4-FFF2-40B4-BE49-F238E27FC236}">
                <a16:creationId xmlns:a16="http://schemas.microsoft.com/office/drawing/2014/main" id="{2C4B8F5C-AD08-2B42-A7B1-53F94721923D}"/>
              </a:ext>
            </a:extLst>
          </p:cNvPr>
          <p:cNvSpPr>
            <a:spLocks noGrp="1"/>
          </p:cNvSpPr>
          <p:nvPr>
            <p:ph type="body" sz="quarter" idx="12" hasCustomPrompt="1"/>
          </p:nvPr>
        </p:nvSpPr>
        <p:spPr>
          <a:xfrm>
            <a:off x="7732806" y="5995106"/>
            <a:ext cx="4432300" cy="398833"/>
          </a:xfrm>
          <a:prstGeom prst="rect">
            <a:avLst/>
          </a:prstGeom>
        </p:spPr>
        <p:txBody>
          <a:bodyPr/>
          <a:lstStyle>
            <a:lvl1pPr>
              <a:defRPr b="1" i="0" spc="0" baseline="0">
                <a:solidFill>
                  <a:schemeClr val="bg1"/>
                </a:solidFill>
                <a:latin typeface="HelveticaNeueLT Pro 65 Md" panose="020B0604020202020204" pitchFamily="34" charset="77"/>
              </a:defRPr>
            </a:lvl1pPr>
          </a:lstStyle>
          <a:p>
            <a:pPr lvl="0"/>
            <a:r>
              <a:rPr lang="en-US" dirty="0"/>
              <a:t>$PRICING</a:t>
            </a:r>
          </a:p>
        </p:txBody>
      </p:sp>
    </p:spTree>
    <p:extLst>
      <p:ext uri="{BB962C8B-B14F-4D97-AF65-F5344CB8AC3E}">
        <p14:creationId xmlns:p14="http://schemas.microsoft.com/office/powerpoint/2010/main" val="2329198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CFF8BF-BA28-C44B-A0CB-8E5AFCAA2D8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B7BB2C81-2A09-8546-8D1D-F41F93273614}"/>
              </a:ext>
            </a:extLst>
          </p:cNvPr>
          <p:cNvSpPr>
            <a:spLocks noGrp="1"/>
          </p:cNvSpPr>
          <p:nvPr>
            <p:ph idx="1" hasCustomPrompt="1"/>
          </p:nvPr>
        </p:nvSpPr>
        <p:spPr>
          <a:xfrm>
            <a:off x="3427014" y="309931"/>
            <a:ext cx="6607534" cy="2512781"/>
          </a:xfrm>
          <a:prstGeom prst="rect">
            <a:avLst/>
          </a:prstGeom>
        </p:spPr>
        <p:txBody>
          <a:bodyPr anchor="ctr">
            <a:noAutofit/>
          </a:bodyPr>
          <a:lstStyle>
            <a:lvl1pPr algn="ctr">
              <a:lnSpc>
                <a:spcPct val="100000"/>
              </a:lnSpc>
              <a:spcBef>
                <a:spcPts val="0"/>
              </a:spcBef>
              <a:defRPr sz="4000" b="1" i="0" cap="all" baseline="0">
                <a:solidFill>
                  <a:srgbClr val="4A4541"/>
                </a:solidFill>
                <a:latin typeface="HelveticaNeueLT Pro 65 Md" panose="020B0604020202020204" pitchFamily="34" charset="77"/>
                <a:ea typeface="Helvetica Neue" panose="02000503000000020004" pitchFamily="2" charset="0"/>
                <a:cs typeface="Helvetica Neue" panose="02000503000000020004" pitchFamily="2" charset="0"/>
              </a:defRPr>
            </a:lvl1pPr>
          </a:lstStyle>
          <a:p>
            <a:pPr lvl="0"/>
            <a:r>
              <a:rPr lang="en-US" dirty="0"/>
              <a:t>TITLE</a:t>
            </a:r>
          </a:p>
        </p:txBody>
      </p:sp>
    </p:spTree>
    <p:extLst>
      <p:ext uri="{BB962C8B-B14F-4D97-AF65-F5344CB8AC3E}">
        <p14:creationId xmlns:p14="http://schemas.microsoft.com/office/powerpoint/2010/main" val="274036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9FDDEA4-6BFD-1244-A532-1824FAE21152}"/>
              </a:ext>
            </a:extLst>
          </p:cNvPr>
          <p:cNvSpPr>
            <a:spLocks noGrp="1"/>
          </p:cNvSpPr>
          <p:nvPr>
            <p:ph type="title" hasCustomPrompt="1"/>
          </p:nvPr>
        </p:nvSpPr>
        <p:spPr>
          <a:xfrm>
            <a:off x="323162" y="335625"/>
            <a:ext cx="11545677" cy="534708"/>
          </a:xfrm>
          <a:prstGeom prst="rect">
            <a:avLst/>
          </a:prstGeom>
        </p:spPr>
        <p:txBody>
          <a:bodyPr/>
          <a:lstStyle>
            <a:lvl1pPr>
              <a:defRPr sz="3200">
                <a:solidFill>
                  <a:srgbClr val="6FB844"/>
                </a:solidFill>
              </a:defRPr>
            </a:lvl1pPr>
          </a:lstStyle>
          <a:p>
            <a:r>
              <a:rPr lang="en-US" dirty="0"/>
              <a:t>HEADER</a:t>
            </a:r>
          </a:p>
        </p:txBody>
      </p:sp>
      <p:sp>
        <p:nvSpPr>
          <p:cNvPr id="8" name="Content Placeholder 2">
            <a:extLst>
              <a:ext uri="{FF2B5EF4-FFF2-40B4-BE49-F238E27FC236}">
                <a16:creationId xmlns:a16="http://schemas.microsoft.com/office/drawing/2014/main" id="{3B67B85E-5BE3-B74A-8ABC-23EACD8CD256}"/>
              </a:ext>
            </a:extLst>
          </p:cNvPr>
          <p:cNvSpPr>
            <a:spLocks noGrp="1"/>
          </p:cNvSpPr>
          <p:nvPr>
            <p:ph idx="1" hasCustomPrompt="1"/>
          </p:nvPr>
        </p:nvSpPr>
        <p:spPr>
          <a:xfrm>
            <a:off x="323161" y="958469"/>
            <a:ext cx="10515600" cy="398833"/>
          </a:xfrm>
          <a:prstGeom prst="rect">
            <a:avLst/>
          </a:prstGeom>
        </p:spPr>
        <p:txBody>
          <a:bodyPr anchor="ctr">
            <a:noAutofit/>
          </a:bodyPr>
          <a:lstStyle>
            <a:lvl1pPr>
              <a:defRPr sz="2000" cap="all" baseline="0"/>
            </a:lvl1pPr>
          </a:lstStyle>
          <a:p>
            <a:pPr lvl="0"/>
            <a:r>
              <a:rPr lang="en-US" dirty="0"/>
              <a:t>OPTIONAL SUBHEADER</a:t>
            </a:r>
          </a:p>
        </p:txBody>
      </p:sp>
      <p:pic>
        <p:nvPicPr>
          <p:cNvPr id="5" name="Picture 4">
            <a:extLst>
              <a:ext uri="{FF2B5EF4-FFF2-40B4-BE49-F238E27FC236}">
                <a16:creationId xmlns:a16="http://schemas.microsoft.com/office/drawing/2014/main" id="{460C6AD7-7EBE-D846-924D-FC481DE7983A}"/>
              </a:ext>
            </a:extLst>
          </p:cNvPr>
          <p:cNvPicPr>
            <a:picLocks noChangeAspect="1"/>
          </p:cNvPicPr>
          <p:nvPr userDrawn="1"/>
        </p:nvPicPr>
        <p:blipFill>
          <a:blip r:embed="rId2"/>
          <a:stretch>
            <a:fillRect/>
          </a:stretch>
        </p:blipFill>
        <p:spPr>
          <a:xfrm>
            <a:off x="323161" y="5906504"/>
            <a:ext cx="1819384" cy="856293"/>
          </a:xfrm>
          <a:prstGeom prst="rect">
            <a:avLst/>
          </a:prstGeom>
        </p:spPr>
      </p:pic>
      <p:sp>
        <p:nvSpPr>
          <p:cNvPr id="10" name="TextBox 9">
            <a:extLst>
              <a:ext uri="{FF2B5EF4-FFF2-40B4-BE49-F238E27FC236}">
                <a16:creationId xmlns:a16="http://schemas.microsoft.com/office/drawing/2014/main" id="{C5764020-3480-4442-BEFC-DBA99197F4C1}"/>
              </a:ext>
            </a:extLst>
          </p:cNvPr>
          <p:cNvSpPr txBox="1"/>
          <p:nvPr userDrawn="1"/>
        </p:nvSpPr>
        <p:spPr>
          <a:xfrm>
            <a:off x="9654449" y="6211540"/>
            <a:ext cx="2214390"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0" i="0" spc="100" baseline="0" dirty="0">
                <a:solidFill>
                  <a:srgbClr val="4A4541"/>
                </a:solidFill>
                <a:latin typeface="Avenir LT Std 35 Light" panose="020B0402020203020204" pitchFamily="34" charset="0"/>
              </a:rPr>
              <a:t>ACGDEALCRAWL.COM</a:t>
            </a:r>
          </a:p>
        </p:txBody>
      </p:sp>
      <p:sp>
        <p:nvSpPr>
          <p:cNvPr id="12" name="Text Placeholder 11">
            <a:extLst>
              <a:ext uri="{FF2B5EF4-FFF2-40B4-BE49-F238E27FC236}">
                <a16:creationId xmlns:a16="http://schemas.microsoft.com/office/drawing/2014/main" id="{7138A8C8-2CA3-E14C-848D-E3D23395C426}"/>
              </a:ext>
            </a:extLst>
          </p:cNvPr>
          <p:cNvSpPr>
            <a:spLocks noGrp="1"/>
          </p:cNvSpPr>
          <p:nvPr userDrawn="1">
            <p:ph type="body" sz="quarter" idx="10"/>
          </p:nvPr>
        </p:nvSpPr>
        <p:spPr>
          <a:xfrm>
            <a:off x="828332" y="1606164"/>
            <a:ext cx="10535337" cy="4051478"/>
          </a:xfrm>
          <a:prstGeom prst="rect">
            <a:avLst/>
          </a:prstGeom>
        </p:spPr>
        <p:txBody>
          <a:bodyPr/>
          <a:lstStyle>
            <a:lvl1pPr>
              <a:defRPr spc="0" baseline="0">
                <a:solidFill>
                  <a:srgbClr val="4A4541"/>
                </a:solidFill>
                <a:latin typeface="HelveticaNeueLT Pro 55 Roman" panose="020B0604020202020204" pitchFamily="34" charset="77"/>
              </a:defRPr>
            </a:lvl1pPr>
            <a:lvl2pPr marL="800100" indent="-342900">
              <a:buFont typeface="Arial" panose="020B0604020202020204" pitchFamily="34" charset="0"/>
              <a:buChar char="•"/>
              <a:defRPr>
                <a:solidFill>
                  <a:srgbClr val="4A4541"/>
                </a:solidFill>
                <a:latin typeface="HelveticaNeueLT Pro 55 Roman" panose="020B0604020202020204" pitchFamily="34" charset="77"/>
              </a:defRPr>
            </a:lvl2pPr>
            <a:lvl3pPr marL="1257300" indent="-342900">
              <a:buFont typeface="Arial" panose="020B0604020202020204" pitchFamily="34" charset="0"/>
              <a:buChar char="•"/>
              <a:defRPr>
                <a:solidFill>
                  <a:srgbClr val="4A4541"/>
                </a:solidFill>
                <a:latin typeface="HelveticaNeueLT Pro 55 Roman" panose="020B0604020202020204" pitchFamily="34" charset="77"/>
              </a:defRPr>
            </a:lvl3pPr>
            <a:lvl4pPr marL="1657350" indent="-285750">
              <a:buFont typeface="Arial" panose="020B0604020202020204" pitchFamily="34" charset="0"/>
              <a:buChar char="•"/>
              <a:defRPr>
                <a:solidFill>
                  <a:srgbClr val="4A4541"/>
                </a:solidFill>
                <a:latin typeface="HelveticaNeueLT Pro 55 Roman" panose="020B0604020202020204" pitchFamily="34" charset="77"/>
              </a:defRPr>
            </a:lvl4pPr>
            <a:lvl5pPr marL="2114550" indent="-285750">
              <a:buFont typeface="Arial" panose="020B0604020202020204" pitchFamily="34" charset="0"/>
              <a:buChar char="•"/>
              <a:defRPr>
                <a:solidFill>
                  <a:srgbClr val="4A4541"/>
                </a:solidFill>
                <a:latin typeface="HelveticaNeueLT Pro 55 Roman" panose="020B0604020202020204"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68032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10FD071-C377-C74B-AC7B-C6B467541810}"/>
              </a:ext>
            </a:extLst>
          </p:cNvPr>
          <p:cNvPicPr>
            <a:picLocks noChangeAspect="1"/>
          </p:cNvPicPr>
          <p:nvPr userDrawn="1"/>
        </p:nvPicPr>
        <p:blipFill rotWithShape="1">
          <a:blip r:embed="rId2"/>
          <a:srcRect l="3333"/>
          <a:stretch/>
        </p:blipFill>
        <p:spPr>
          <a:xfrm>
            <a:off x="0" y="0"/>
            <a:ext cx="11785583" cy="6858000"/>
          </a:xfrm>
          <a:prstGeom prst="rect">
            <a:avLst/>
          </a:prstGeom>
        </p:spPr>
      </p:pic>
      <p:sp>
        <p:nvSpPr>
          <p:cNvPr id="5" name="TextBox 4">
            <a:extLst>
              <a:ext uri="{FF2B5EF4-FFF2-40B4-BE49-F238E27FC236}">
                <a16:creationId xmlns:a16="http://schemas.microsoft.com/office/drawing/2014/main" id="{09DB5130-6946-D347-9C7B-A6DB4FF372B9}"/>
              </a:ext>
            </a:extLst>
          </p:cNvPr>
          <p:cNvSpPr txBox="1"/>
          <p:nvPr userDrawn="1"/>
        </p:nvSpPr>
        <p:spPr>
          <a:xfrm>
            <a:off x="9784128" y="6449370"/>
            <a:ext cx="2214390"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0" i="0" spc="100" baseline="0" dirty="0">
                <a:solidFill>
                  <a:srgbClr val="4A4541"/>
                </a:solidFill>
                <a:latin typeface="Avenir LT Std 35 Light" panose="020B0402020203020204" pitchFamily="34" charset="0"/>
              </a:rPr>
              <a:t>ACGDEALCRAWL.COM</a:t>
            </a:r>
          </a:p>
        </p:txBody>
      </p:sp>
      <p:sp>
        <p:nvSpPr>
          <p:cNvPr id="6" name="Title 1">
            <a:extLst>
              <a:ext uri="{FF2B5EF4-FFF2-40B4-BE49-F238E27FC236}">
                <a16:creationId xmlns:a16="http://schemas.microsoft.com/office/drawing/2014/main" id="{2A8ADB0D-9E05-4C4C-9177-9013AB63AA95}"/>
              </a:ext>
            </a:extLst>
          </p:cNvPr>
          <p:cNvSpPr>
            <a:spLocks noGrp="1"/>
          </p:cNvSpPr>
          <p:nvPr userDrawn="1">
            <p:ph type="title" hasCustomPrompt="1"/>
          </p:nvPr>
        </p:nvSpPr>
        <p:spPr>
          <a:xfrm>
            <a:off x="229490" y="3677024"/>
            <a:ext cx="4044341" cy="534708"/>
          </a:xfrm>
          <a:prstGeom prst="rect">
            <a:avLst/>
          </a:prstGeom>
        </p:spPr>
        <p:txBody>
          <a:bodyPr/>
          <a:lstStyle>
            <a:lvl1pPr algn="ctr">
              <a:defRPr sz="3200">
                <a:solidFill>
                  <a:srgbClr val="4A4541"/>
                </a:solidFill>
              </a:defRPr>
            </a:lvl1pPr>
          </a:lstStyle>
          <a:p>
            <a:r>
              <a:rPr lang="en-US" dirty="0"/>
              <a:t>HEADER</a:t>
            </a:r>
          </a:p>
        </p:txBody>
      </p:sp>
      <p:sp>
        <p:nvSpPr>
          <p:cNvPr id="7" name="Content Placeholder 2">
            <a:extLst>
              <a:ext uri="{FF2B5EF4-FFF2-40B4-BE49-F238E27FC236}">
                <a16:creationId xmlns:a16="http://schemas.microsoft.com/office/drawing/2014/main" id="{8AA5A6DA-F196-D645-B675-7521FFA253B3}"/>
              </a:ext>
            </a:extLst>
          </p:cNvPr>
          <p:cNvSpPr>
            <a:spLocks noGrp="1"/>
          </p:cNvSpPr>
          <p:nvPr userDrawn="1">
            <p:ph idx="1" hasCustomPrompt="1"/>
          </p:nvPr>
        </p:nvSpPr>
        <p:spPr>
          <a:xfrm>
            <a:off x="229490" y="4299868"/>
            <a:ext cx="4044341" cy="398833"/>
          </a:xfrm>
          <a:prstGeom prst="rect">
            <a:avLst/>
          </a:prstGeom>
        </p:spPr>
        <p:txBody>
          <a:bodyPr anchor="ctr">
            <a:noAutofit/>
          </a:bodyPr>
          <a:lstStyle>
            <a:lvl1pPr algn="ctr">
              <a:defRPr sz="2000" cap="all" baseline="0">
                <a:solidFill>
                  <a:srgbClr val="4A4541"/>
                </a:solidFill>
              </a:defRPr>
            </a:lvl1pPr>
          </a:lstStyle>
          <a:p>
            <a:pPr lvl="0"/>
            <a:r>
              <a:rPr lang="en-US" dirty="0"/>
              <a:t>OPTIONAL SUBHEADER</a:t>
            </a:r>
          </a:p>
        </p:txBody>
      </p:sp>
      <p:sp>
        <p:nvSpPr>
          <p:cNvPr id="12" name="Text Placeholder 11">
            <a:extLst>
              <a:ext uri="{FF2B5EF4-FFF2-40B4-BE49-F238E27FC236}">
                <a16:creationId xmlns:a16="http://schemas.microsoft.com/office/drawing/2014/main" id="{A6E55204-ED9B-AC42-892F-0D7585932849}"/>
              </a:ext>
            </a:extLst>
          </p:cNvPr>
          <p:cNvSpPr>
            <a:spLocks noGrp="1"/>
          </p:cNvSpPr>
          <p:nvPr>
            <p:ph type="body" sz="quarter" idx="10"/>
          </p:nvPr>
        </p:nvSpPr>
        <p:spPr>
          <a:xfrm>
            <a:off x="6329237" y="234811"/>
            <a:ext cx="5597720" cy="6214559"/>
          </a:xfrm>
          <a:prstGeom prst="rect">
            <a:avLst/>
          </a:prstGeom>
        </p:spPr>
        <p:txBody>
          <a:bodyPr/>
          <a:lstStyle>
            <a:lvl1pPr>
              <a:defRPr spc="0" baseline="0">
                <a:solidFill>
                  <a:srgbClr val="4A4541"/>
                </a:solidFill>
                <a:latin typeface="HelveticaNeueLT Pro 55 Roman" panose="020B0604020202020204" pitchFamily="34" charset="77"/>
              </a:defRPr>
            </a:lvl1pPr>
            <a:lvl2pPr>
              <a:defRPr>
                <a:solidFill>
                  <a:srgbClr val="4A4541"/>
                </a:solidFill>
                <a:latin typeface="HelveticaNeueLT Pro 55 Roman" panose="020B0604020202020204" pitchFamily="34" charset="77"/>
              </a:defRPr>
            </a:lvl2pPr>
            <a:lvl3pPr>
              <a:defRPr>
                <a:solidFill>
                  <a:srgbClr val="4A4541"/>
                </a:solidFill>
                <a:latin typeface="HelveticaNeueLT Pro 55 Roman" panose="020B0604020202020204" pitchFamily="34" charset="77"/>
              </a:defRPr>
            </a:lvl3pPr>
            <a:lvl4pPr>
              <a:defRPr>
                <a:solidFill>
                  <a:srgbClr val="4A4541"/>
                </a:solidFill>
                <a:latin typeface="HelveticaNeueLT Pro 55 Roman" panose="020B0604020202020204" pitchFamily="34" charset="77"/>
              </a:defRPr>
            </a:lvl4pPr>
            <a:lvl5pPr>
              <a:defRPr>
                <a:solidFill>
                  <a:srgbClr val="4A4541"/>
                </a:solidFill>
                <a:latin typeface="HelveticaNeueLT Pro 55 Roman" panose="020B0604020202020204"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26FF9DA4-2284-734E-80B7-672716983A1B}"/>
              </a:ext>
            </a:extLst>
          </p:cNvPr>
          <p:cNvPicPr>
            <a:picLocks noChangeAspect="1"/>
          </p:cNvPicPr>
          <p:nvPr userDrawn="1"/>
        </p:nvPicPr>
        <p:blipFill>
          <a:blip r:embed="rId3"/>
          <a:stretch>
            <a:fillRect/>
          </a:stretch>
        </p:blipFill>
        <p:spPr>
          <a:xfrm>
            <a:off x="85557" y="1447798"/>
            <a:ext cx="2388633" cy="1124210"/>
          </a:xfrm>
          <a:prstGeom prst="rect">
            <a:avLst/>
          </a:prstGeom>
        </p:spPr>
      </p:pic>
    </p:spTree>
    <p:extLst>
      <p:ext uri="{BB962C8B-B14F-4D97-AF65-F5344CB8AC3E}">
        <p14:creationId xmlns:p14="http://schemas.microsoft.com/office/powerpoint/2010/main" val="840589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35E8A9-BFD2-E44A-A283-0CBCB721E22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A8ADB0D-9E05-4C4C-9177-9013AB63AA95}"/>
              </a:ext>
            </a:extLst>
          </p:cNvPr>
          <p:cNvSpPr>
            <a:spLocks noGrp="1"/>
          </p:cNvSpPr>
          <p:nvPr userDrawn="1">
            <p:ph type="title" hasCustomPrompt="1"/>
          </p:nvPr>
        </p:nvSpPr>
        <p:spPr>
          <a:xfrm>
            <a:off x="8006394" y="3634176"/>
            <a:ext cx="4044341" cy="534708"/>
          </a:xfrm>
          <a:prstGeom prst="rect">
            <a:avLst/>
          </a:prstGeom>
        </p:spPr>
        <p:txBody>
          <a:bodyPr/>
          <a:lstStyle>
            <a:lvl1pPr algn="ctr">
              <a:defRPr sz="3200">
                <a:solidFill>
                  <a:srgbClr val="4A4541"/>
                </a:solidFill>
              </a:defRPr>
            </a:lvl1pPr>
          </a:lstStyle>
          <a:p>
            <a:r>
              <a:rPr lang="en-US" dirty="0"/>
              <a:t>HEADER</a:t>
            </a:r>
          </a:p>
        </p:txBody>
      </p:sp>
      <p:sp>
        <p:nvSpPr>
          <p:cNvPr id="7" name="Content Placeholder 2">
            <a:extLst>
              <a:ext uri="{FF2B5EF4-FFF2-40B4-BE49-F238E27FC236}">
                <a16:creationId xmlns:a16="http://schemas.microsoft.com/office/drawing/2014/main" id="{8AA5A6DA-F196-D645-B675-7521FFA253B3}"/>
              </a:ext>
            </a:extLst>
          </p:cNvPr>
          <p:cNvSpPr>
            <a:spLocks noGrp="1"/>
          </p:cNvSpPr>
          <p:nvPr userDrawn="1">
            <p:ph idx="1" hasCustomPrompt="1"/>
          </p:nvPr>
        </p:nvSpPr>
        <p:spPr>
          <a:xfrm>
            <a:off x="8006394" y="4257020"/>
            <a:ext cx="4044341" cy="398833"/>
          </a:xfrm>
          <a:prstGeom prst="rect">
            <a:avLst/>
          </a:prstGeom>
        </p:spPr>
        <p:txBody>
          <a:bodyPr anchor="ctr">
            <a:noAutofit/>
          </a:bodyPr>
          <a:lstStyle>
            <a:lvl1pPr algn="ctr">
              <a:defRPr sz="2000" cap="all" baseline="0">
                <a:solidFill>
                  <a:srgbClr val="4A4541"/>
                </a:solidFill>
              </a:defRPr>
            </a:lvl1pPr>
          </a:lstStyle>
          <a:p>
            <a:pPr lvl="0"/>
            <a:r>
              <a:rPr lang="en-US" dirty="0"/>
              <a:t>OPTIONAL SUBHEADER</a:t>
            </a:r>
          </a:p>
        </p:txBody>
      </p:sp>
      <p:sp>
        <p:nvSpPr>
          <p:cNvPr id="14" name="TextBox 13">
            <a:extLst>
              <a:ext uri="{FF2B5EF4-FFF2-40B4-BE49-F238E27FC236}">
                <a16:creationId xmlns:a16="http://schemas.microsoft.com/office/drawing/2014/main" id="{0E5F3BDF-7DEA-AF4E-81DB-E6BB190D69D0}"/>
              </a:ext>
            </a:extLst>
          </p:cNvPr>
          <p:cNvSpPr txBox="1"/>
          <p:nvPr userDrawn="1"/>
        </p:nvSpPr>
        <p:spPr>
          <a:xfrm>
            <a:off x="246491" y="6449370"/>
            <a:ext cx="221439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spc="100" baseline="0" dirty="0">
                <a:solidFill>
                  <a:srgbClr val="4A4541"/>
                </a:solidFill>
                <a:latin typeface="Avenir LT Std 35 Light" panose="020B0402020203020204" pitchFamily="34" charset="0"/>
              </a:rPr>
              <a:t>ACGDEALCRAWL.COM</a:t>
            </a:r>
          </a:p>
        </p:txBody>
      </p:sp>
      <p:sp>
        <p:nvSpPr>
          <p:cNvPr id="15" name="Text Placeholder 11">
            <a:extLst>
              <a:ext uri="{FF2B5EF4-FFF2-40B4-BE49-F238E27FC236}">
                <a16:creationId xmlns:a16="http://schemas.microsoft.com/office/drawing/2014/main" id="{21DD8136-9EC8-8945-8002-EB04CD335B64}"/>
              </a:ext>
            </a:extLst>
          </p:cNvPr>
          <p:cNvSpPr>
            <a:spLocks noGrp="1"/>
          </p:cNvSpPr>
          <p:nvPr>
            <p:ph type="body" sz="quarter" idx="10"/>
          </p:nvPr>
        </p:nvSpPr>
        <p:spPr>
          <a:xfrm>
            <a:off x="246491" y="234811"/>
            <a:ext cx="5597720" cy="6214559"/>
          </a:xfrm>
          <a:prstGeom prst="rect">
            <a:avLst/>
          </a:prstGeom>
        </p:spPr>
        <p:txBody>
          <a:bodyPr/>
          <a:lstStyle>
            <a:lvl1pPr>
              <a:defRPr spc="0" baseline="0">
                <a:solidFill>
                  <a:srgbClr val="4A4541"/>
                </a:solidFill>
                <a:latin typeface="HelveticaNeueLT Pro 55 Roman" panose="020B0604020202020204" pitchFamily="34" charset="77"/>
              </a:defRPr>
            </a:lvl1pPr>
            <a:lvl2pPr>
              <a:defRPr>
                <a:solidFill>
                  <a:srgbClr val="4A4541"/>
                </a:solidFill>
                <a:latin typeface="HelveticaNeueLT Pro 55 Roman" panose="020B0604020202020204" pitchFamily="34" charset="77"/>
              </a:defRPr>
            </a:lvl2pPr>
            <a:lvl3pPr>
              <a:defRPr>
                <a:solidFill>
                  <a:srgbClr val="4A4541"/>
                </a:solidFill>
                <a:latin typeface="HelveticaNeueLT Pro 55 Roman" panose="020B0604020202020204" pitchFamily="34" charset="77"/>
              </a:defRPr>
            </a:lvl3pPr>
            <a:lvl4pPr>
              <a:defRPr>
                <a:solidFill>
                  <a:srgbClr val="4A4541"/>
                </a:solidFill>
                <a:latin typeface="HelveticaNeueLT Pro 55 Roman" panose="020B0604020202020204" pitchFamily="34" charset="77"/>
              </a:defRPr>
            </a:lvl4pPr>
            <a:lvl5pPr>
              <a:defRPr>
                <a:solidFill>
                  <a:srgbClr val="4A4541"/>
                </a:solidFill>
                <a:latin typeface="HelveticaNeueLT Pro 55 Roman" panose="020B0604020202020204"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a:extLst>
              <a:ext uri="{FF2B5EF4-FFF2-40B4-BE49-F238E27FC236}">
                <a16:creationId xmlns:a16="http://schemas.microsoft.com/office/drawing/2014/main" id="{549D67BC-341A-5E40-9704-14300233EA98}"/>
              </a:ext>
            </a:extLst>
          </p:cNvPr>
          <p:cNvPicPr>
            <a:picLocks noChangeAspect="1"/>
          </p:cNvPicPr>
          <p:nvPr userDrawn="1"/>
        </p:nvPicPr>
        <p:blipFill>
          <a:blip r:embed="rId3"/>
          <a:stretch>
            <a:fillRect/>
          </a:stretch>
        </p:blipFill>
        <p:spPr>
          <a:xfrm>
            <a:off x="9737590" y="1447798"/>
            <a:ext cx="2388633" cy="1124210"/>
          </a:xfrm>
          <a:prstGeom prst="rect">
            <a:avLst/>
          </a:prstGeom>
        </p:spPr>
      </p:pic>
    </p:spTree>
    <p:extLst>
      <p:ext uri="{BB962C8B-B14F-4D97-AF65-F5344CB8AC3E}">
        <p14:creationId xmlns:p14="http://schemas.microsoft.com/office/powerpoint/2010/main" val="3398421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3020060"/>
      </p:ext>
    </p:extLst>
  </p:cSld>
  <p:clrMap bg1="lt1" tx1="dk1" bg2="lt2" tx2="dk2" accent1="accent1" accent2="accent2" accent3="accent3" accent4="accent4" accent5="accent5" accent6="accent6" hlink="hlink" folHlink="folHlink"/>
  <p:sldLayoutIdLst>
    <p:sldLayoutId id="2147483662" r:id="rId1"/>
    <p:sldLayoutId id="2147483649" r:id="rId2"/>
    <p:sldLayoutId id="2147483650" r:id="rId3"/>
    <p:sldLayoutId id="2147483651" r:id="rId4"/>
    <p:sldLayoutId id="2147483652" r:id="rId5"/>
    <p:sldLayoutId id="2147483654" r:id="rId6"/>
    <p:sldLayoutId id="2147483653" r:id="rId7"/>
  </p:sldLayoutIdLst>
  <p:txStyles>
    <p:titleStyle>
      <a:lvl1pPr algn="l" defTabSz="914400" rtl="0" eaLnBrk="1" latinLnBrk="0" hangingPunct="1">
        <a:lnSpc>
          <a:spcPct val="90000"/>
        </a:lnSpc>
        <a:spcBef>
          <a:spcPct val="0"/>
        </a:spcBef>
        <a:buNone/>
        <a:defRPr sz="2700" b="1" i="0" kern="1200">
          <a:solidFill>
            <a:schemeClr val="bg1"/>
          </a:solidFill>
          <a:latin typeface="HelveticaNeueLT Pro 65 Md" panose="020B0604020202020204" pitchFamily="34"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200" b="0" i="0" kern="1200" spc="200" baseline="0">
          <a:solidFill>
            <a:srgbClr val="6FB844"/>
          </a:solidFill>
          <a:latin typeface="Avenir LT Std 45 Book" panose="020B05020202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mailto:brett.hubler@troutman.com" TargetMode="External"/><Relationship Id="rId2" Type="http://schemas.openxmlformats.org/officeDocument/2006/relationships/hyperlink" Target="mailto:bbmandl@acg.org?subject=2023%20Deal%20Crawl%20Sponsorship%20Opportunities" TargetMode="External"/><Relationship Id="rId1" Type="http://schemas.openxmlformats.org/officeDocument/2006/relationships/slideLayout" Target="../slideLayouts/slideLayout7.xml"/><Relationship Id="rId5" Type="http://schemas.openxmlformats.org/officeDocument/2006/relationships/hyperlink" Target="mailto:dealcrawl@acg.org" TargetMode="External"/><Relationship Id="rId4" Type="http://schemas.openxmlformats.org/officeDocument/2006/relationships/hyperlink" Target="https://acgdealcrawl.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acg.org/Charlotte" TargetMode="External"/><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57DCE-8102-9BE7-91A7-942A364E49F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46072DB-9E0D-C0FF-279D-608CF5DC005E}"/>
              </a:ext>
            </a:extLst>
          </p:cNvPr>
          <p:cNvSpPr>
            <a:spLocks noGrp="1"/>
          </p:cNvSpPr>
          <p:nvPr>
            <p:ph idx="1"/>
          </p:nvPr>
        </p:nvSpPr>
        <p:spPr/>
        <p:txBody>
          <a:bodyPr/>
          <a:lstStyle/>
          <a:p>
            <a:endParaRPr lang="en-US" dirty="0"/>
          </a:p>
        </p:txBody>
      </p:sp>
      <p:sp>
        <p:nvSpPr>
          <p:cNvPr id="4" name="Text Placeholder 3">
            <a:extLst>
              <a:ext uri="{FF2B5EF4-FFF2-40B4-BE49-F238E27FC236}">
                <a16:creationId xmlns:a16="http://schemas.microsoft.com/office/drawing/2014/main" id="{4A9ED8A2-98FF-3074-144B-7B102201498B}"/>
              </a:ext>
            </a:extLst>
          </p:cNvPr>
          <p:cNvSpPr>
            <a:spLocks noGrp="1"/>
          </p:cNvSpPr>
          <p:nvPr>
            <p:ph type="body" sz="quarter" idx="10"/>
          </p:nvPr>
        </p:nvSpPr>
        <p:spPr/>
        <p:txBody>
          <a:bodyPr/>
          <a:lstStyle/>
          <a:p>
            <a:endParaRPr lang="en-US" dirty="0"/>
          </a:p>
        </p:txBody>
      </p:sp>
      <p:pic>
        <p:nvPicPr>
          <p:cNvPr id="5" name="Picture 4">
            <a:extLst>
              <a:ext uri="{FF2B5EF4-FFF2-40B4-BE49-F238E27FC236}">
                <a16:creationId xmlns:a16="http://schemas.microsoft.com/office/drawing/2014/main" id="{222818B8-734F-14F1-8E26-166387496B44}"/>
              </a:ext>
            </a:extLst>
          </p:cNvPr>
          <p:cNvPicPr>
            <a:picLocks noChangeAspect="1"/>
          </p:cNvPicPr>
          <p:nvPr/>
        </p:nvPicPr>
        <p:blipFill>
          <a:blip r:embed="rId2"/>
          <a:stretch>
            <a:fillRect/>
          </a:stretch>
        </p:blipFill>
        <p:spPr>
          <a:xfrm>
            <a:off x="0" y="3425"/>
            <a:ext cx="12192000" cy="6851149"/>
          </a:xfrm>
          <a:prstGeom prst="rect">
            <a:avLst/>
          </a:prstGeom>
        </p:spPr>
      </p:pic>
    </p:spTree>
    <p:extLst>
      <p:ext uri="{BB962C8B-B14F-4D97-AF65-F5344CB8AC3E}">
        <p14:creationId xmlns:p14="http://schemas.microsoft.com/office/powerpoint/2010/main" val="2727697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4FB6D-BAF5-3244-A004-84920FED304A}"/>
              </a:ext>
            </a:extLst>
          </p:cNvPr>
          <p:cNvSpPr>
            <a:spLocks noGrp="1"/>
          </p:cNvSpPr>
          <p:nvPr>
            <p:ph type="title"/>
          </p:nvPr>
        </p:nvSpPr>
        <p:spPr/>
        <p:txBody>
          <a:bodyPr/>
          <a:lstStyle/>
          <a:p>
            <a:r>
              <a:rPr lang="en-US" dirty="0"/>
              <a:t>GOLD SPONSORSHIP</a:t>
            </a:r>
          </a:p>
        </p:txBody>
      </p:sp>
      <p:sp>
        <p:nvSpPr>
          <p:cNvPr id="3" name="Content Placeholder 2">
            <a:extLst>
              <a:ext uri="{FF2B5EF4-FFF2-40B4-BE49-F238E27FC236}">
                <a16:creationId xmlns:a16="http://schemas.microsoft.com/office/drawing/2014/main" id="{63CE88EC-8C59-954B-9FBD-F4A02E21ABAD}"/>
              </a:ext>
            </a:extLst>
          </p:cNvPr>
          <p:cNvSpPr>
            <a:spLocks noGrp="1"/>
          </p:cNvSpPr>
          <p:nvPr>
            <p:ph idx="1"/>
          </p:nvPr>
        </p:nvSpPr>
        <p:spPr>
          <a:xfrm>
            <a:off x="838200" y="1637101"/>
            <a:ext cx="10515600" cy="398833"/>
          </a:xfrm>
        </p:spPr>
        <p:txBody>
          <a:bodyPr/>
          <a:lstStyle/>
          <a:p>
            <a:r>
              <a:rPr lang="en-US" dirty="0"/>
              <a:t>2nd Highest level of acknowledgement and exposure throughout the conference. Sponsor benefits include:</a:t>
            </a:r>
          </a:p>
        </p:txBody>
      </p:sp>
      <p:sp>
        <p:nvSpPr>
          <p:cNvPr id="5" name="Text Placeholder 4">
            <a:extLst>
              <a:ext uri="{FF2B5EF4-FFF2-40B4-BE49-F238E27FC236}">
                <a16:creationId xmlns:a16="http://schemas.microsoft.com/office/drawing/2014/main" id="{29748570-EAE5-5948-B4D2-966617CD0AC2}"/>
              </a:ext>
            </a:extLst>
          </p:cNvPr>
          <p:cNvSpPr>
            <a:spLocks noGrp="1"/>
          </p:cNvSpPr>
          <p:nvPr>
            <p:ph type="body" sz="quarter" idx="11"/>
          </p:nvPr>
        </p:nvSpPr>
        <p:spPr>
          <a:xfrm>
            <a:off x="1093829" y="2312407"/>
            <a:ext cx="5384276" cy="2017618"/>
          </a:xfrm>
        </p:spPr>
        <p:txBody>
          <a:bodyPr/>
          <a:lstStyle/>
          <a:p>
            <a:r>
              <a:rPr lang="en-US" sz="1200" b="1" dirty="0"/>
              <a:t>Exclusive sponsorship of keynote lunch held at the </a:t>
            </a:r>
            <a:br>
              <a:rPr lang="en-US" sz="1200" b="1" dirty="0"/>
            </a:br>
            <a:r>
              <a:rPr lang="en-US" sz="1200" b="1" dirty="0"/>
              <a:t>JW Marriott on Thursday, November 20 </a:t>
            </a:r>
          </a:p>
          <a:p>
            <a:r>
              <a:rPr lang="en-US" sz="1200" dirty="0"/>
              <a:t>Stage time at keynote lunch</a:t>
            </a:r>
          </a:p>
          <a:p>
            <a:r>
              <a:rPr lang="en-US" sz="1200" dirty="0"/>
              <a:t>Sponsor acknowledgment at keynote lunch</a:t>
            </a:r>
          </a:p>
          <a:p>
            <a:r>
              <a:rPr lang="en-US" sz="1200" dirty="0"/>
              <a:t>1 branded, reserved table at keynote lunch</a:t>
            </a:r>
          </a:p>
          <a:p>
            <a:r>
              <a:rPr lang="en-US" sz="1200" dirty="0"/>
              <a:t>1 seat at head table at keynote lunch</a:t>
            </a:r>
          </a:p>
          <a:p>
            <a:r>
              <a:rPr lang="en-US" sz="1200" dirty="0"/>
              <a:t>Reserved area at opening reception (Wednesday, November 19)</a:t>
            </a:r>
          </a:p>
          <a:p>
            <a:r>
              <a:rPr lang="en-US" sz="1200" dirty="0"/>
              <a:t>Exhibit table in a prominent location in dealmakers’ lounge</a:t>
            </a:r>
          </a:p>
          <a:p>
            <a:r>
              <a:rPr lang="en-US" sz="1200" dirty="0"/>
              <a:t>Admission for 7 attendees at conference ($2,660+ value)</a:t>
            </a:r>
          </a:p>
          <a:p>
            <a:r>
              <a:rPr lang="en-US" sz="1200" dirty="0"/>
              <a:t>Registration for sponsor’s investment banking, private equity, </a:t>
            </a:r>
            <a:br>
              <a:rPr lang="en-US" sz="1200" dirty="0"/>
            </a:br>
            <a:r>
              <a:rPr lang="en-US" sz="1200" dirty="0"/>
              <a:t>limited partner or lending arm, if applicable ($570+ value)</a:t>
            </a:r>
          </a:p>
          <a:p>
            <a:pPr marL="0" indent="0">
              <a:buNone/>
            </a:pPr>
            <a:endParaRPr lang="en-US" sz="1200" dirty="0"/>
          </a:p>
        </p:txBody>
      </p:sp>
      <p:sp>
        <p:nvSpPr>
          <p:cNvPr id="6" name="Text Placeholder 5">
            <a:extLst>
              <a:ext uri="{FF2B5EF4-FFF2-40B4-BE49-F238E27FC236}">
                <a16:creationId xmlns:a16="http://schemas.microsoft.com/office/drawing/2014/main" id="{3DAF8564-0FD1-E544-AA16-6D27912FFDDB}"/>
              </a:ext>
            </a:extLst>
          </p:cNvPr>
          <p:cNvSpPr>
            <a:spLocks noGrp="1"/>
          </p:cNvSpPr>
          <p:nvPr>
            <p:ph type="body" sz="quarter" idx="12"/>
          </p:nvPr>
        </p:nvSpPr>
        <p:spPr>
          <a:xfrm>
            <a:off x="7732806" y="5986639"/>
            <a:ext cx="4432300" cy="398833"/>
          </a:xfrm>
        </p:spPr>
        <p:txBody>
          <a:bodyPr/>
          <a:lstStyle/>
          <a:p>
            <a:r>
              <a:rPr lang="en-US" dirty="0"/>
              <a:t>$12,000</a:t>
            </a:r>
          </a:p>
        </p:txBody>
      </p:sp>
      <p:sp>
        <p:nvSpPr>
          <p:cNvPr id="8" name="Text Placeholder 4">
            <a:extLst>
              <a:ext uri="{FF2B5EF4-FFF2-40B4-BE49-F238E27FC236}">
                <a16:creationId xmlns:a16="http://schemas.microsoft.com/office/drawing/2014/main" id="{E22E0560-1183-45AF-8DCE-7822E64024CB}"/>
              </a:ext>
            </a:extLst>
          </p:cNvPr>
          <p:cNvSpPr txBox="1">
            <a:spLocks/>
          </p:cNvSpPr>
          <p:nvPr/>
        </p:nvSpPr>
        <p:spPr>
          <a:xfrm>
            <a:off x="6606071" y="2313975"/>
            <a:ext cx="5384276" cy="2017618"/>
          </a:xfrm>
          <a:prstGeom prst="rect">
            <a:avLst/>
          </a:prstGeom>
        </p:spPr>
        <p:txBody>
          <a:bodyPr/>
          <a:lstStyle>
            <a:lvl1pPr marL="285750" indent="-285750" algn="l" defTabSz="914400" rtl="0" eaLnBrk="1" latinLnBrk="0" hangingPunct="1">
              <a:lnSpc>
                <a:spcPts val="1880"/>
              </a:lnSpc>
              <a:spcBef>
                <a:spcPts val="0"/>
              </a:spcBef>
              <a:buFont typeface="Arial" panose="020B0604020202020204" pitchFamily="34" charset="0"/>
              <a:buChar char="•"/>
              <a:defRPr sz="1400" b="0" i="0" kern="1200" spc="0" baseline="0">
                <a:solidFill>
                  <a:srgbClr val="4A4541"/>
                </a:solidFill>
                <a:latin typeface="HelveticaNeueLT Pro 55 Roman" panose="020B06040202020202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Opportunity to submit content and potential speaker ideas for </a:t>
            </a:r>
            <a:br>
              <a:rPr lang="en-US" sz="1200" dirty="0"/>
            </a:br>
            <a:r>
              <a:rPr lang="en-US" sz="1200" dirty="0"/>
              <a:t>affinity seminar (</a:t>
            </a:r>
            <a:r>
              <a:rPr lang="en-US" sz="1200" i="1" dirty="0"/>
              <a:t>subject to approval by committee</a:t>
            </a:r>
            <a:r>
              <a:rPr lang="en-US" sz="1200" dirty="0"/>
              <a:t>)</a:t>
            </a:r>
          </a:p>
          <a:p>
            <a:r>
              <a:rPr lang="en-US" sz="1200" dirty="0"/>
              <a:t>Sponsor representative may have speaking opportunity during </a:t>
            </a:r>
            <a:br>
              <a:rPr lang="en-US" sz="1200" dirty="0"/>
            </a:br>
            <a:r>
              <a:rPr lang="en-US" sz="1200" dirty="0"/>
              <a:t>affinity seminar </a:t>
            </a:r>
            <a:r>
              <a:rPr lang="en-US" sz="1200" i="1" dirty="0"/>
              <a:t>(placement determined by committee)</a:t>
            </a:r>
          </a:p>
          <a:p>
            <a:r>
              <a:rPr lang="en-US" sz="1200" dirty="0"/>
              <a:t>Prominent logo placement on event marketing including but not limited to event website, emails, conference guide, signage, etc.</a:t>
            </a:r>
          </a:p>
          <a:p>
            <a:r>
              <a:rPr lang="en-US" sz="1200" dirty="0"/>
              <a:t>Attendee list provided 2 weeks pre-event &amp; final attendee list provided post-event</a:t>
            </a:r>
          </a:p>
          <a:p>
            <a:r>
              <a:rPr lang="en-US" sz="1200" dirty="0"/>
              <a:t>Right of first refusal to be next year’s Deal Crawl Gold Sponsor</a:t>
            </a:r>
          </a:p>
        </p:txBody>
      </p:sp>
      <p:sp>
        <p:nvSpPr>
          <p:cNvPr id="9" name="Text Placeholder 5">
            <a:extLst>
              <a:ext uri="{FF2B5EF4-FFF2-40B4-BE49-F238E27FC236}">
                <a16:creationId xmlns:a16="http://schemas.microsoft.com/office/drawing/2014/main" id="{634D9229-7519-40DE-AD1D-47666FCBFB04}"/>
              </a:ext>
            </a:extLst>
          </p:cNvPr>
          <p:cNvSpPr txBox="1">
            <a:spLocks/>
          </p:cNvSpPr>
          <p:nvPr/>
        </p:nvSpPr>
        <p:spPr>
          <a:xfrm>
            <a:off x="9563180" y="5977823"/>
            <a:ext cx="2628820" cy="3988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200" b="1" i="0" kern="1200" spc="0" baseline="0">
                <a:solidFill>
                  <a:schemeClr val="bg1"/>
                </a:solidFill>
                <a:latin typeface="HelveticaNeueLT Pro 65 Md" panose="020B06040202020202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1300" dirty="0"/>
              <a:t>Exclusive Opportunity</a:t>
            </a:r>
          </a:p>
          <a:p>
            <a:pPr algn="ctr">
              <a:spcBef>
                <a:spcPts val="0"/>
              </a:spcBef>
            </a:pPr>
            <a:r>
              <a:rPr lang="en-US" sz="1300" dirty="0"/>
              <a:t>Limited to 1 Sponsor</a:t>
            </a:r>
          </a:p>
        </p:txBody>
      </p:sp>
    </p:spTree>
    <p:extLst>
      <p:ext uri="{BB962C8B-B14F-4D97-AF65-F5344CB8AC3E}">
        <p14:creationId xmlns:p14="http://schemas.microsoft.com/office/powerpoint/2010/main" val="687914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4FB6D-BAF5-3244-A004-84920FED304A}"/>
              </a:ext>
            </a:extLst>
          </p:cNvPr>
          <p:cNvSpPr>
            <a:spLocks noGrp="1"/>
          </p:cNvSpPr>
          <p:nvPr>
            <p:ph type="title"/>
          </p:nvPr>
        </p:nvSpPr>
        <p:spPr/>
        <p:txBody>
          <a:bodyPr/>
          <a:lstStyle/>
          <a:p>
            <a:r>
              <a:rPr lang="en-US" dirty="0"/>
              <a:t>SILVER SPONSORSHIPS (4)</a:t>
            </a:r>
          </a:p>
        </p:txBody>
      </p:sp>
      <p:sp>
        <p:nvSpPr>
          <p:cNvPr id="3" name="Content Placeholder 2">
            <a:extLst>
              <a:ext uri="{FF2B5EF4-FFF2-40B4-BE49-F238E27FC236}">
                <a16:creationId xmlns:a16="http://schemas.microsoft.com/office/drawing/2014/main" id="{63CE88EC-8C59-954B-9FBD-F4A02E21ABAD}"/>
              </a:ext>
            </a:extLst>
          </p:cNvPr>
          <p:cNvSpPr>
            <a:spLocks noGrp="1"/>
          </p:cNvSpPr>
          <p:nvPr>
            <p:ph idx="1"/>
          </p:nvPr>
        </p:nvSpPr>
        <p:spPr>
          <a:xfrm>
            <a:off x="838200" y="1637101"/>
            <a:ext cx="10515600" cy="398833"/>
          </a:xfrm>
        </p:spPr>
        <p:txBody>
          <a:bodyPr/>
          <a:lstStyle/>
          <a:p>
            <a:r>
              <a:rPr lang="en-US" dirty="0"/>
              <a:t>Category Exclusivity available.* Sponsor benefits include:</a:t>
            </a:r>
          </a:p>
        </p:txBody>
      </p:sp>
      <p:sp>
        <p:nvSpPr>
          <p:cNvPr id="5" name="Text Placeholder 4">
            <a:extLst>
              <a:ext uri="{FF2B5EF4-FFF2-40B4-BE49-F238E27FC236}">
                <a16:creationId xmlns:a16="http://schemas.microsoft.com/office/drawing/2014/main" id="{29748570-EAE5-5948-B4D2-966617CD0AC2}"/>
              </a:ext>
            </a:extLst>
          </p:cNvPr>
          <p:cNvSpPr>
            <a:spLocks noGrp="1"/>
          </p:cNvSpPr>
          <p:nvPr>
            <p:ph type="body" sz="quarter" idx="11"/>
          </p:nvPr>
        </p:nvSpPr>
        <p:spPr>
          <a:xfrm>
            <a:off x="1093829" y="2313972"/>
            <a:ext cx="5384276" cy="2513596"/>
          </a:xfrm>
        </p:spPr>
        <p:txBody>
          <a:bodyPr/>
          <a:lstStyle/>
          <a:p>
            <a:r>
              <a:rPr lang="en-US" sz="1200" b="1" u="sng" dirty="0"/>
              <a:t>Exclusive sponsorship of ONE of the following: </a:t>
            </a:r>
            <a:endParaRPr lang="en-US" sz="1200" b="1" dirty="0">
              <a:solidFill>
                <a:srgbClr val="FF0000"/>
              </a:solidFill>
              <a:latin typeface="HelveticaNeueLT Pro 55 Roman" panose="020B0604020202020204"/>
            </a:endParaRPr>
          </a:p>
          <a:p>
            <a:pPr marL="800100" lvl="1" indent="-342900">
              <a:buFont typeface="Arial" panose="020B0604020202020204" pitchFamily="34" charset="0"/>
              <a:buChar char="•"/>
            </a:pPr>
            <a:r>
              <a:rPr lang="en-US" sz="1200" b="1" dirty="0">
                <a:solidFill>
                  <a:srgbClr val="4A4541"/>
                </a:solidFill>
                <a:latin typeface="HelveticaNeueLT Pro 55 Roman" panose="020B0604020202020204"/>
              </a:rPr>
              <a:t>Coffee Bar</a:t>
            </a:r>
            <a:endParaRPr lang="en-US" sz="1200" dirty="0">
              <a:solidFill>
                <a:srgbClr val="4A4541"/>
              </a:solidFill>
              <a:latin typeface="HelveticaNeueLT Pro 55 Roman" panose="020B0604020202020204"/>
            </a:endParaRPr>
          </a:p>
          <a:p>
            <a:pPr marL="800100" lvl="1" indent="-342900">
              <a:buFont typeface="Arial" panose="020B0604020202020204" pitchFamily="34" charset="0"/>
              <a:buChar char="•"/>
            </a:pPr>
            <a:r>
              <a:rPr lang="en-US" sz="1200" b="1" dirty="0">
                <a:solidFill>
                  <a:srgbClr val="4A4541"/>
                </a:solidFill>
                <a:latin typeface="HelveticaNeueLT Pro 55 Roman" panose="020B0604020202020204"/>
              </a:rPr>
              <a:t>Nametag Lanyards</a:t>
            </a:r>
          </a:p>
          <a:p>
            <a:pPr marL="800100" lvl="1" indent="-342900">
              <a:buFont typeface="Arial" panose="020B0604020202020204" pitchFamily="34" charset="0"/>
              <a:buChar char="•"/>
            </a:pPr>
            <a:r>
              <a:rPr lang="en-US" sz="1200" b="1" dirty="0">
                <a:solidFill>
                  <a:srgbClr val="4A4541"/>
                </a:solidFill>
                <a:latin typeface="HelveticaNeueLT Pro 55 Roman" panose="020B0604020202020204"/>
              </a:rPr>
              <a:t>Closing Happy Hour</a:t>
            </a:r>
          </a:p>
          <a:p>
            <a:pPr marL="800100" lvl="1" indent="-342900">
              <a:buFont typeface="Arial" panose="020B0604020202020204" pitchFamily="34" charset="0"/>
              <a:buChar char="•"/>
            </a:pPr>
            <a:r>
              <a:rPr lang="en-US" sz="1200" b="1" dirty="0">
                <a:solidFill>
                  <a:srgbClr val="4A4541"/>
                </a:solidFill>
                <a:latin typeface="HelveticaNeueLT Pro 55 Roman" panose="020B0604020202020204"/>
              </a:rPr>
              <a:t>Dealmakers’ Lounge</a:t>
            </a:r>
          </a:p>
          <a:p>
            <a:pPr lvl="1"/>
            <a:endParaRPr lang="en-US" sz="800" b="1" dirty="0">
              <a:solidFill>
                <a:schemeClr val="tx1">
                  <a:lumMod val="75000"/>
                  <a:lumOff val="25000"/>
                </a:schemeClr>
              </a:solidFill>
              <a:latin typeface="HelveticaNeueLT Pro 55 Roman" panose="020B0604020202020204"/>
            </a:endParaRPr>
          </a:p>
          <a:p>
            <a:r>
              <a:rPr lang="en-US" sz="1200" dirty="0">
                <a:solidFill>
                  <a:schemeClr val="tx1">
                    <a:lumMod val="75000"/>
                    <a:lumOff val="25000"/>
                  </a:schemeClr>
                </a:solidFill>
              </a:rPr>
              <a:t>Acknowledgment at keynote lunch (Thursday, November 20)</a:t>
            </a:r>
          </a:p>
          <a:p>
            <a:r>
              <a:rPr lang="en-US" sz="1200" dirty="0">
                <a:solidFill>
                  <a:schemeClr val="tx1">
                    <a:lumMod val="75000"/>
                    <a:lumOff val="25000"/>
                  </a:schemeClr>
                </a:solidFill>
              </a:rPr>
              <a:t>Reserved area at opening reception (Wednesday, November 19)</a:t>
            </a:r>
          </a:p>
          <a:p>
            <a:r>
              <a:rPr lang="en-US" sz="1200" dirty="0">
                <a:solidFill>
                  <a:schemeClr val="tx1">
                    <a:lumMod val="75000"/>
                    <a:lumOff val="25000"/>
                  </a:schemeClr>
                </a:solidFill>
              </a:rPr>
              <a:t>Exhibit table in dealmakers’ lounge</a:t>
            </a:r>
          </a:p>
        </p:txBody>
      </p:sp>
      <p:sp>
        <p:nvSpPr>
          <p:cNvPr id="6" name="Text Placeholder 5">
            <a:extLst>
              <a:ext uri="{FF2B5EF4-FFF2-40B4-BE49-F238E27FC236}">
                <a16:creationId xmlns:a16="http://schemas.microsoft.com/office/drawing/2014/main" id="{3DAF8564-0FD1-E544-AA16-6D27912FFDDB}"/>
              </a:ext>
            </a:extLst>
          </p:cNvPr>
          <p:cNvSpPr>
            <a:spLocks noGrp="1"/>
          </p:cNvSpPr>
          <p:nvPr>
            <p:ph type="body" sz="quarter" idx="12"/>
          </p:nvPr>
        </p:nvSpPr>
        <p:spPr>
          <a:xfrm>
            <a:off x="7732806" y="5986639"/>
            <a:ext cx="4432300" cy="398833"/>
          </a:xfrm>
        </p:spPr>
        <p:txBody>
          <a:bodyPr/>
          <a:lstStyle/>
          <a:p>
            <a:r>
              <a:rPr lang="en-US" dirty="0"/>
              <a:t>$7,500</a:t>
            </a:r>
          </a:p>
        </p:txBody>
      </p:sp>
      <p:sp>
        <p:nvSpPr>
          <p:cNvPr id="8" name="Text Placeholder 4">
            <a:extLst>
              <a:ext uri="{FF2B5EF4-FFF2-40B4-BE49-F238E27FC236}">
                <a16:creationId xmlns:a16="http://schemas.microsoft.com/office/drawing/2014/main" id="{E22E0560-1183-45AF-8DCE-7822E64024CB}"/>
              </a:ext>
            </a:extLst>
          </p:cNvPr>
          <p:cNvSpPr txBox="1">
            <a:spLocks/>
          </p:cNvSpPr>
          <p:nvPr/>
        </p:nvSpPr>
        <p:spPr>
          <a:xfrm>
            <a:off x="6606066" y="2313972"/>
            <a:ext cx="5384276" cy="2017618"/>
          </a:xfrm>
          <a:prstGeom prst="rect">
            <a:avLst/>
          </a:prstGeom>
        </p:spPr>
        <p:txBody>
          <a:bodyPr/>
          <a:lstStyle>
            <a:lvl1pPr marL="285750" indent="-285750" algn="l" defTabSz="914400" rtl="0" eaLnBrk="1" latinLnBrk="0" hangingPunct="1">
              <a:lnSpc>
                <a:spcPts val="1880"/>
              </a:lnSpc>
              <a:spcBef>
                <a:spcPts val="0"/>
              </a:spcBef>
              <a:buFont typeface="Arial" panose="020B0604020202020204" pitchFamily="34" charset="0"/>
              <a:buChar char="•"/>
              <a:defRPr sz="1400" b="0" i="0" kern="1200" spc="0" baseline="0">
                <a:solidFill>
                  <a:srgbClr val="4A4541"/>
                </a:solidFill>
                <a:latin typeface="HelveticaNeueLT Pro 55 Roman" panose="020B06040202020202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Admission for 5 attendees at conference ($1,900+ value)</a:t>
            </a:r>
          </a:p>
          <a:p>
            <a:r>
              <a:rPr lang="en-US" sz="1200" dirty="0"/>
              <a:t>Opportunity to submit content and potential speaker ideas for </a:t>
            </a:r>
            <a:br>
              <a:rPr lang="en-US" sz="1200" dirty="0"/>
            </a:br>
            <a:r>
              <a:rPr lang="en-US" sz="1200" dirty="0"/>
              <a:t>affinity seminar (</a:t>
            </a:r>
            <a:r>
              <a:rPr lang="en-US" sz="1200" i="1" dirty="0"/>
              <a:t>subject to evaluation by committee</a:t>
            </a:r>
            <a:r>
              <a:rPr lang="en-US" sz="1200" dirty="0"/>
              <a:t>)</a:t>
            </a:r>
          </a:p>
          <a:p>
            <a:r>
              <a:rPr lang="en-US" sz="1200" dirty="0"/>
              <a:t>Sponsor representative may have speaking opportunity during </a:t>
            </a:r>
            <a:br>
              <a:rPr lang="en-US" sz="1200" dirty="0"/>
            </a:br>
            <a:r>
              <a:rPr lang="en-US" sz="1200" dirty="0"/>
              <a:t>affinity seminar (</a:t>
            </a:r>
            <a:r>
              <a:rPr lang="en-US" sz="1200" i="1" dirty="0"/>
              <a:t>placement to be determined by committee</a:t>
            </a:r>
            <a:r>
              <a:rPr lang="en-US" sz="1200" dirty="0"/>
              <a:t>)</a:t>
            </a:r>
          </a:p>
          <a:p>
            <a:r>
              <a:rPr lang="en-US" sz="1200" dirty="0"/>
              <a:t>Logo placement on event marketing including but not limited to event website, emails, conference guide, signage, etc.</a:t>
            </a:r>
          </a:p>
          <a:p>
            <a:r>
              <a:rPr lang="en-US" sz="1200" dirty="0"/>
              <a:t>Attendee list provided 2 weeks pre-event &amp; final attendee list post-event</a:t>
            </a:r>
          </a:p>
        </p:txBody>
      </p:sp>
      <p:sp>
        <p:nvSpPr>
          <p:cNvPr id="9" name="Text Placeholder 5">
            <a:extLst>
              <a:ext uri="{FF2B5EF4-FFF2-40B4-BE49-F238E27FC236}">
                <a16:creationId xmlns:a16="http://schemas.microsoft.com/office/drawing/2014/main" id="{634D9229-7519-40DE-AD1D-47666FCBFB04}"/>
              </a:ext>
            </a:extLst>
          </p:cNvPr>
          <p:cNvSpPr txBox="1">
            <a:spLocks/>
          </p:cNvSpPr>
          <p:nvPr/>
        </p:nvSpPr>
        <p:spPr>
          <a:xfrm>
            <a:off x="9563180" y="5977823"/>
            <a:ext cx="2628820" cy="398833"/>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200" b="1" i="0" kern="1200" spc="0" baseline="0">
                <a:solidFill>
                  <a:schemeClr val="bg1"/>
                </a:solidFill>
                <a:latin typeface="HelveticaNeueLT Pro 65 Md" panose="020B06040202020202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1300" dirty="0"/>
              <a:t>Limited to 4 Sponsors</a:t>
            </a:r>
            <a:endParaRPr lang="en-US" sz="1300" dirty="0">
              <a:solidFill>
                <a:srgbClr val="FF0000"/>
              </a:solidFill>
            </a:endParaRPr>
          </a:p>
        </p:txBody>
      </p:sp>
      <p:sp>
        <p:nvSpPr>
          <p:cNvPr id="10" name="Content Placeholder 2">
            <a:extLst>
              <a:ext uri="{FF2B5EF4-FFF2-40B4-BE49-F238E27FC236}">
                <a16:creationId xmlns:a16="http://schemas.microsoft.com/office/drawing/2014/main" id="{63CECE1F-A13F-457E-9856-5257777C2470}"/>
              </a:ext>
            </a:extLst>
          </p:cNvPr>
          <p:cNvSpPr txBox="1">
            <a:spLocks/>
          </p:cNvSpPr>
          <p:nvPr/>
        </p:nvSpPr>
        <p:spPr>
          <a:xfrm>
            <a:off x="838200" y="5335216"/>
            <a:ext cx="11033609" cy="398833"/>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b="0" i="0" kern="1200" cap="all" spc="200" baseline="0">
                <a:solidFill>
                  <a:srgbClr val="6FB844"/>
                </a:solidFill>
                <a:latin typeface="Avenir LT Std 45 Book" panose="020B05020202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00" dirty="0">
                <a:solidFill>
                  <a:schemeClr val="tx1"/>
                </a:solidFill>
              </a:rPr>
              <a:t>* Exclusivity available in the following categories: private equity, investment banking, debt provider, commercial banking, private banking/wealth management, accounting, legal, insurance. </a:t>
            </a:r>
          </a:p>
        </p:txBody>
      </p:sp>
      <p:sp>
        <p:nvSpPr>
          <p:cNvPr id="11" name="Title 1">
            <a:extLst>
              <a:ext uri="{FF2B5EF4-FFF2-40B4-BE49-F238E27FC236}">
                <a16:creationId xmlns:a16="http://schemas.microsoft.com/office/drawing/2014/main" id="{D5B6CA03-FAEB-4C4E-AD9F-92335A49BD30}"/>
              </a:ext>
            </a:extLst>
          </p:cNvPr>
          <p:cNvSpPr txBox="1">
            <a:spLocks/>
          </p:cNvSpPr>
          <p:nvPr/>
        </p:nvSpPr>
        <p:spPr>
          <a:xfrm>
            <a:off x="9875531" y="182062"/>
            <a:ext cx="2316469" cy="450916"/>
          </a:xfrm>
          <a:prstGeom prst="rect">
            <a:avLst/>
          </a:prstGeom>
        </p:spPr>
        <p:txBody>
          <a:bodyPr/>
          <a:lstStyle>
            <a:lvl1pPr algn="l" defTabSz="914400" rtl="0" eaLnBrk="1" latinLnBrk="0" hangingPunct="1">
              <a:lnSpc>
                <a:spcPct val="90000"/>
              </a:lnSpc>
              <a:spcBef>
                <a:spcPct val="0"/>
              </a:spcBef>
              <a:buNone/>
              <a:defRPr sz="2700" b="1" i="0" kern="1200">
                <a:solidFill>
                  <a:schemeClr val="bg1"/>
                </a:solidFill>
                <a:latin typeface="HelveticaNeueLT Pro 65 Md" panose="020B0604020202020204" pitchFamily="34" charset="77"/>
                <a:ea typeface="+mj-ea"/>
                <a:cs typeface="+mj-cs"/>
              </a:defRPr>
            </a:lvl1pPr>
          </a:lstStyle>
          <a:p>
            <a:endParaRPr lang="en-US" dirty="0">
              <a:solidFill>
                <a:srgbClr val="FF0000"/>
              </a:solidFill>
            </a:endParaRPr>
          </a:p>
        </p:txBody>
      </p:sp>
    </p:spTree>
    <p:extLst>
      <p:ext uri="{BB962C8B-B14F-4D97-AF65-F5344CB8AC3E}">
        <p14:creationId xmlns:p14="http://schemas.microsoft.com/office/powerpoint/2010/main" val="3906389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4FB6D-BAF5-3244-A004-84920FED304A}"/>
              </a:ext>
            </a:extLst>
          </p:cNvPr>
          <p:cNvSpPr>
            <a:spLocks noGrp="1"/>
          </p:cNvSpPr>
          <p:nvPr>
            <p:ph type="title"/>
          </p:nvPr>
        </p:nvSpPr>
        <p:spPr/>
        <p:txBody>
          <a:bodyPr/>
          <a:lstStyle/>
          <a:p>
            <a:r>
              <a:rPr lang="en-US" dirty="0"/>
              <a:t>BRONZE SPONSORSHIPS (8)</a:t>
            </a:r>
          </a:p>
        </p:txBody>
      </p:sp>
      <p:sp>
        <p:nvSpPr>
          <p:cNvPr id="3" name="Content Placeholder 2">
            <a:extLst>
              <a:ext uri="{FF2B5EF4-FFF2-40B4-BE49-F238E27FC236}">
                <a16:creationId xmlns:a16="http://schemas.microsoft.com/office/drawing/2014/main" id="{63CE88EC-8C59-954B-9FBD-F4A02E21ABAD}"/>
              </a:ext>
            </a:extLst>
          </p:cNvPr>
          <p:cNvSpPr>
            <a:spLocks noGrp="1"/>
          </p:cNvSpPr>
          <p:nvPr>
            <p:ph idx="1"/>
          </p:nvPr>
        </p:nvSpPr>
        <p:spPr>
          <a:xfrm>
            <a:off x="838200" y="1637101"/>
            <a:ext cx="10515600" cy="398833"/>
          </a:xfrm>
        </p:spPr>
        <p:txBody>
          <a:bodyPr/>
          <a:lstStyle/>
          <a:p>
            <a:r>
              <a:rPr lang="en-US" dirty="0"/>
              <a:t>Sponsor benefits include:</a:t>
            </a:r>
          </a:p>
        </p:txBody>
      </p:sp>
      <p:sp>
        <p:nvSpPr>
          <p:cNvPr id="5" name="Text Placeholder 4">
            <a:extLst>
              <a:ext uri="{FF2B5EF4-FFF2-40B4-BE49-F238E27FC236}">
                <a16:creationId xmlns:a16="http://schemas.microsoft.com/office/drawing/2014/main" id="{29748570-EAE5-5948-B4D2-966617CD0AC2}"/>
              </a:ext>
            </a:extLst>
          </p:cNvPr>
          <p:cNvSpPr>
            <a:spLocks noGrp="1"/>
          </p:cNvSpPr>
          <p:nvPr>
            <p:ph type="body" sz="quarter" idx="11"/>
          </p:nvPr>
        </p:nvSpPr>
        <p:spPr>
          <a:xfrm>
            <a:off x="955040" y="2320872"/>
            <a:ext cx="5533225" cy="2180008"/>
          </a:xfrm>
        </p:spPr>
        <p:txBody>
          <a:bodyPr/>
          <a:lstStyle/>
          <a:p>
            <a:r>
              <a:rPr lang="en-US" sz="1200" b="1" u="sng" dirty="0"/>
              <a:t>Exclusive Sponsorship of ONE of the following: </a:t>
            </a:r>
          </a:p>
          <a:p>
            <a:pPr marL="800100" lvl="1" indent="-342900">
              <a:buFont typeface="Arial" panose="020B0604020202020204" pitchFamily="34" charset="0"/>
              <a:buChar char="•"/>
            </a:pPr>
            <a:r>
              <a:rPr lang="en-US" sz="1200" b="1" dirty="0">
                <a:solidFill>
                  <a:srgbClr val="4A4541"/>
                </a:solidFill>
                <a:latin typeface="HelveticaNeueLT Pro 55 Roman" panose="020B0604020202020204"/>
              </a:rPr>
              <a:t>Networking Breakfast </a:t>
            </a:r>
          </a:p>
          <a:p>
            <a:pPr marL="800100" lvl="1" indent="-342900">
              <a:buFont typeface="Arial" panose="020B0604020202020204" pitchFamily="34" charset="0"/>
              <a:buChar char="•"/>
            </a:pPr>
            <a:r>
              <a:rPr lang="en-US" sz="1200" b="1" dirty="0">
                <a:solidFill>
                  <a:srgbClr val="4A4541"/>
                </a:solidFill>
                <a:latin typeface="HelveticaNeueLT Pro 55 Roman" panose="020B0604020202020204"/>
              </a:rPr>
              <a:t>Conference Wi-Fi</a:t>
            </a:r>
          </a:p>
          <a:p>
            <a:pPr marL="800100" lvl="1" indent="-342900">
              <a:buFont typeface="Arial" panose="020B0604020202020204" pitchFamily="34" charset="0"/>
              <a:buChar char="•"/>
            </a:pPr>
            <a:r>
              <a:rPr lang="en-US" sz="1200" b="1">
                <a:solidFill>
                  <a:srgbClr val="4A4541"/>
                </a:solidFill>
                <a:latin typeface="HelveticaNeueLT Pro 55 Roman" panose="020B0604020202020204"/>
              </a:rPr>
              <a:t>Pads &amp; Pens</a:t>
            </a:r>
            <a:endParaRPr lang="en-US" sz="1200" b="1" dirty="0">
              <a:solidFill>
                <a:srgbClr val="4A4541"/>
              </a:solidFill>
              <a:latin typeface="HelveticaNeueLT Pro 55 Roman" panose="020B0604020202020204"/>
            </a:endParaRPr>
          </a:p>
          <a:p>
            <a:pPr marL="800100" lvl="1" indent="-342900">
              <a:buFont typeface="Arial" panose="020B0604020202020204" pitchFamily="34" charset="0"/>
              <a:buChar char="•"/>
            </a:pPr>
            <a:r>
              <a:rPr lang="en-US" sz="1200" b="1" dirty="0">
                <a:solidFill>
                  <a:srgbClr val="4A4541"/>
                </a:solidFill>
                <a:latin typeface="HelveticaNeueLT Pro 55 Roman" panose="020B0604020202020204"/>
              </a:rPr>
              <a:t>Featured Morning Snack </a:t>
            </a:r>
          </a:p>
          <a:p>
            <a:pPr marL="800100" lvl="1" indent="-342900">
              <a:buFont typeface="Arial" panose="020B0604020202020204" pitchFamily="34" charset="0"/>
              <a:buChar char="•"/>
            </a:pPr>
            <a:r>
              <a:rPr lang="en-US" sz="1200" b="1" dirty="0">
                <a:solidFill>
                  <a:srgbClr val="4A4541"/>
                </a:solidFill>
                <a:latin typeface="HelveticaNeueLT Pro 55 Roman" panose="020B0604020202020204"/>
              </a:rPr>
              <a:t>Featured Afternoon Snack</a:t>
            </a:r>
          </a:p>
          <a:p>
            <a:pPr marL="800100" lvl="1" indent="-342900">
              <a:buFont typeface="Arial" panose="020B0604020202020204" pitchFamily="34" charset="0"/>
              <a:buChar char="•"/>
            </a:pPr>
            <a:r>
              <a:rPr lang="en-US" sz="1200" b="1" dirty="0">
                <a:solidFill>
                  <a:srgbClr val="4A4541"/>
                </a:solidFill>
                <a:latin typeface="HelveticaNeueLT Pro 55 Roman" panose="020B0604020202020204"/>
              </a:rPr>
              <a:t>Beverage Stations</a:t>
            </a:r>
          </a:p>
          <a:p>
            <a:pPr marL="800100" lvl="1" indent="-342900">
              <a:buFont typeface="Arial" panose="020B0604020202020204" pitchFamily="34" charset="0"/>
              <a:buChar char="•"/>
            </a:pPr>
            <a:r>
              <a:rPr lang="en-US" sz="1200" b="1" dirty="0">
                <a:solidFill>
                  <a:srgbClr val="4A4541"/>
                </a:solidFill>
                <a:latin typeface="HelveticaNeueLT Pro 55 Roman" panose="020B0604020202020204"/>
              </a:rPr>
              <a:t>Conference Guide</a:t>
            </a:r>
          </a:p>
          <a:p>
            <a:pPr marL="800100" lvl="1" indent="-342900">
              <a:buFont typeface="Arial" panose="020B0604020202020204" pitchFamily="34" charset="0"/>
              <a:buChar char="•"/>
            </a:pPr>
            <a:r>
              <a:rPr lang="en-US" sz="1200" b="1" dirty="0">
                <a:solidFill>
                  <a:srgbClr val="4A4541"/>
                </a:solidFill>
                <a:latin typeface="HelveticaNeueLT Pro 55 Roman" panose="020B0604020202020204"/>
              </a:rPr>
              <a:t>ACG Access</a:t>
            </a:r>
          </a:p>
          <a:p>
            <a:pPr lvl="1"/>
            <a:endParaRPr lang="en-US" sz="800" b="1" dirty="0">
              <a:solidFill>
                <a:srgbClr val="4A4541"/>
              </a:solidFill>
              <a:latin typeface="HelveticaNeueLT Pro 55 Roman" panose="020B0604020202020204"/>
            </a:endParaRPr>
          </a:p>
          <a:p>
            <a:r>
              <a:rPr lang="en-US" sz="1200" dirty="0"/>
              <a:t>Acknowledgment at keynote lunch</a:t>
            </a:r>
          </a:p>
          <a:p>
            <a:r>
              <a:rPr lang="en-US" sz="1200" dirty="0"/>
              <a:t>Exhibit table in dealmakers’ lounge</a:t>
            </a:r>
          </a:p>
        </p:txBody>
      </p:sp>
      <p:sp>
        <p:nvSpPr>
          <p:cNvPr id="6" name="Text Placeholder 5">
            <a:extLst>
              <a:ext uri="{FF2B5EF4-FFF2-40B4-BE49-F238E27FC236}">
                <a16:creationId xmlns:a16="http://schemas.microsoft.com/office/drawing/2014/main" id="{3DAF8564-0FD1-E544-AA16-6D27912FFDDB}"/>
              </a:ext>
            </a:extLst>
          </p:cNvPr>
          <p:cNvSpPr>
            <a:spLocks noGrp="1"/>
          </p:cNvSpPr>
          <p:nvPr>
            <p:ph type="body" sz="quarter" idx="12"/>
          </p:nvPr>
        </p:nvSpPr>
        <p:spPr>
          <a:xfrm>
            <a:off x="7732806" y="5986639"/>
            <a:ext cx="4432300" cy="398833"/>
          </a:xfrm>
        </p:spPr>
        <p:txBody>
          <a:bodyPr/>
          <a:lstStyle/>
          <a:p>
            <a:r>
              <a:rPr lang="en-US" dirty="0"/>
              <a:t>$4,500</a:t>
            </a:r>
          </a:p>
        </p:txBody>
      </p:sp>
      <p:sp>
        <p:nvSpPr>
          <p:cNvPr id="8" name="Text Placeholder 4">
            <a:extLst>
              <a:ext uri="{FF2B5EF4-FFF2-40B4-BE49-F238E27FC236}">
                <a16:creationId xmlns:a16="http://schemas.microsoft.com/office/drawing/2014/main" id="{E22E0560-1183-45AF-8DCE-7822E64024CB}"/>
              </a:ext>
            </a:extLst>
          </p:cNvPr>
          <p:cNvSpPr txBox="1">
            <a:spLocks/>
          </p:cNvSpPr>
          <p:nvPr/>
        </p:nvSpPr>
        <p:spPr>
          <a:xfrm>
            <a:off x="6606068" y="2322440"/>
            <a:ext cx="5384276" cy="2017618"/>
          </a:xfrm>
          <a:prstGeom prst="rect">
            <a:avLst/>
          </a:prstGeom>
        </p:spPr>
        <p:txBody>
          <a:bodyPr/>
          <a:lstStyle>
            <a:lvl1pPr marL="285750" indent="-285750" algn="l" defTabSz="914400" rtl="0" eaLnBrk="1" latinLnBrk="0" hangingPunct="1">
              <a:lnSpc>
                <a:spcPts val="1880"/>
              </a:lnSpc>
              <a:spcBef>
                <a:spcPts val="0"/>
              </a:spcBef>
              <a:buFont typeface="Arial" panose="020B0604020202020204" pitchFamily="34" charset="0"/>
              <a:buChar char="•"/>
              <a:defRPr sz="1400" b="0" i="0" kern="1200" spc="0" baseline="0">
                <a:solidFill>
                  <a:srgbClr val="4A4541"/>
                </a:solidFill>
                <a:latin typeface="HelveticaNeueLT Pro 55 Roman" panose="020B06040202020202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Admission for 3 attendees at conference ($1,140+ value)</a:t>
            </a:r>
          </a:p>
          <a:p>
            <a:r>
              <a:rPr lang="en-US" sz="1200" dirty="0"/>
              <a:t>Opportunity to submit content and potential speaker ideas for </a:t>
            </a:r>
            <a:br>
              <a:rPr lang="en-US" sz="1200" dirty="0"/>
            </a:br>
            <a:r>
              <a:rPr lang="en-US" sz="1200" dirty="0"/>
              <a:t>affinity seminar (</a:t>
            </a:r>
            <a:r>
              <a:rPr lang="en-US" sz="1200" i="1" dirty="0"/>
              <a:t>subject to evaluation by committee</a:t>
            </a:r>
            <a:r>
              <a:rPr lang="en-US" sz="1200" dirty="0"/>
              <a:t>)</a:t>
            </a:r>
          </a:p>
          <a:p>
            <a:r>
              <a:rPr lang="en-US" sz="1200" dirty="0"/>
              <a:t>Sponsor representative may have speaking opportunity during </a:t>
            </a:r>
            <a:br>
              <a:rPr lang="en-US" sz="1200" dirty="0"/>
            </a:br>
            <a:r>
              <a:rPr lang="en-US" sz="1200" dirty="0"/>
              <a:t>affinity seminar </a:t>
            </a:r>
            <a:r>
              <a:rPr lang="en-US" sz="1200" i="1" dirty="0"/>
              <a:t>(placement to be determined by committee)</a:t>
            </a:r>
          </a:p>
          <a:p>
            <a:r>
              <a:rPr lang="en-US" sz="1200" dirty="0"/>
              <a:t>Logo placement on event marketing including but not limited to event website, emails, conference guide, signage, etc.</a:t>
            </a:r>
          </a:p>
          <a:p>
            <a:r>
              <a:rPr lang="en-US" sz="1200" dirty="0"/>
              <a:t>Attendee list provided 2 weeks pre-event &amp; final attendee list post-event</a:t>
            </a:r>
          </a:p>
          <a:p>
            <a:endParaRPr lang="en-US" sz="1200" dirty="0"/>
          </a:p>
          <a:p>
            <a:endParaRPr lang="en-US" sz="1200" dirty="0"/>
          </a:p>
        </p:txBody>
      </p:sp>
      <p:sp>
        <p:nvSpPr>
          <p:cNvPr id="9" name="Text Placeholder 5">
            <a:extLst>
              <a:ext uri="{FF2B5EF4-FFF2-40B4-BE49-F238E27FC236}">
                <a16:creationId xmlns:a16="http://schemas.microsoft.com/office/drawing/2014/main" id="{634D9229-7519-40DE-AD1D-47666FCBFB04}"/>
              </a:ext>
            </a:extLst>
          </p:cNvPr>
          <p:cNvSpPr txBox="1">
            <a:spLocks/>
          </p:cNvSpPr>
          <p:nvPr/>
        </p:nvSpPr>
        <p:spPr>
          <a:xfrm>
            <a:off x="9563180" y="5977823"/>
            <a:ext cx="2628820" cy="398833"/>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200" b="1" i="0" kern="1200" spc="0" baseline="0">
                <a:solidFill>
                  <a:schemeClr val="bg1"/>
                </a:solidFill>
                <a:latin typeface="HelveticaNeueLT Pro 65 Md" panose="020B06040202020202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1300" dirty="0"/>
              <a:t>Limited to 8 Sponsors</a:t>
            </a:r>
          </a:p>
        </p:txBody>
      </p:sp>
      <p:sp>
        <p:nvSpPr>
          <p:cNvPr id="10" name="Title 1">
            <a:extLst>
              <a:ext uri="{FF2B5EF4-FFF2-40B4-BE49-F238E27FC236}">
                <a16:creationId xmlns:a16="http://schemas.microsoft.com/office/drawing/2014/main" id="{2F0CB167-315A-489A-B05A-3AB849878B83}"/>
              </a:ext>
            </a:extLst>
          </p:cNvPr>
          <p:cNvSpPr txBox="1">
            <a:spLocks/>
          </p:cNvSpPr>
          <p:nvPr/>
        </p:nvSpPr>
        <p:spPr>
          <a:xfrm>
            <a:off x="9875531" y="191489"/>
            <a:ext cx="2316469" cy="450916"/>
          </a:xfrm>
          <a:prstGeom prst="rect">
            <a:avLst/>
          </a:prstGeom>
        </p:spPr>
        <p:txBody>
          <a:bodyPr/>
          <a:lstStyle>
            <a:lvl1pPr algn="l" defTabSz="914400" rtl="0" eaLnBrk="1" latinLnBrk="0" hangingPunct="1">
              <a:lnSpc>
                <a:spcPct val="90000"/>
              </a:lnSpc>
              <a:spcBef>
                <a:spcPct val="0"/>
              </a:spcBef>
              <a:buNone/>
              <a:defRPr sz="2700" b="1" i="0" kern="1200">
                <a:solidFill>
                  <a:schemeClr val="bg1"/>
                </a:solidFill>
                <a:latin typeface="HelveticaNeueLT Pro 65 Md" panose="020B0604020202020204" pitchFamily="34" charset="77"/>
                <a:ea typeface="+mj-ea"/>
                <a:cs typeface="+mj-cs"/>
              </a:defRPr>
            </a:lvl1pPr>
          </a:lstStyle>
          <a:p>
            <a:endParaRPr lang="en-US" dirty="0">
              <a:solidFill>
                <a:srgbClr val="FF0000"/>
              </a:solidFill>
            </a:endParaRPr>
          </a:p>
        </p:txBody>
      </p:sp>
    </p:spTree>
    <p:extLst>
      <p:ext uri="{BB962C8B-B14F-4D97-AF65-F5344CB8AC3E}">
        <p14:creationId xmlns:p14="http://schemas.microsoft.com/office/powerpoint/2010/main" val="4083307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4FB6D-BAF5-3244-A004-84920FED304A}"/>
              </a:ext>
            </a:extLst>
          </p:cNvPr>
          <p:cNvSpPr>
            <a:spLocks noGrp="1"/>
          </p:cNvSpPr>
          <p:nvPr>
            <p:ph type="title"/>
          </p:nvPr>
        </p:nvSpPr>
        <p:spPr/>
        <p:txBody>
          <a:bodyPr/>
          <a:lstStyle/>
          <a:p>
            <a:r>
              <a:rPr lang="en-US" dirty="0"/>
              <a:t>GROWTH SPONSORSHIPS (2)</a:t>
            </a:r>
          </a:p>
        </p:txBody>
      </p:sp>
      <p:sp>
        <p:nvSpPr>
          <p:cNvPr id="3" name="Content Placeholder 2">
            <a:extLst>
              <a:ext uri="{FF2B5EF4-FFF2-40B4-BE49-F238E27FC236}">
                <a16:creationId xmlns:a16="http://schemas.microsoft.com/office/drawing/2014/main" id="{63CE88EC-8C59-954B-9FBD-F4A02E21ABAD}"/>
              </a:ext>
            </a:extLst>
          </p:cNvPr>
          <p:cNvSpPr>
            <a:spLocks noGrp="1"/>
          </p:cNvSpPr>
          <p:nvPr>
            <p:ph idx="1"/>
          </p:nvPr>
        </p:nvSpPr>
        <p:spPr>
          <a:xfrm>
            <a:off x="838200" y="1637101"/>
            <a:ext cx="10515600" cy="398833"/>
          </a:xfrm>
        </p:spPr>
        <p:txBody>
          <a:bodyPr/>
          <a:lstStyle/>
          <a:p>
            <a:r>
              <a:rPr lang="en-US" dirty="0"/>
              <a:t>Sponsor benefits include:</a:t>
            </a:r>
          </a:p>
        </p:txBody>
      </p:sp>
      <p:sp>
        <p:nvSpPr>
          <p:cNvPr id="5" name="Text Placeholder 4">
            <a:extLst>
              <a:ext uri="{FF2B5EF4-FFF2-40B4-BE49-F238E27FC236}">
                <a16:creationId xmlns:a16="http://schemas.microsoft.com/office/drawing/2014/main" id="{29748570-EAE5-5948-B4D2-966617CD0AC2}"/>
              </a:ext>
            </a:extLst>
          </p:cNvPr>
          <p:cNvSpPr>
            <a:spLocks noGrp="1"/>
          </p:cNvSpPr>
          <p:nvPr>
            <p:ph type="body" sz="quarter" idx="11"/>
          </p:nvPr>
        </p:nvSpPr>
        <p:spPr>
          <a:xfrm>
            <a:off x="1093829" y="2320872"/>
            <a:ext cx="5384276" cy="2017618"/>
          </a:xfrm>
        </p:spPr>
        <p:txBody>
          <a:bodyPr/>
          <a:lstStyle/>
          <a:p>
            <a:r>
              <a:rPr lang="en-US" sz="1200" b="1" u="sng" dirty="0"/>
              <a:t>Exclusive sponsorship of ONE of the following: </a:t>
            </a:r>
          </a:p>
          <a:p>
            <a:pPr marL="800100" lvl="1" indent="-342900">
              <a:buFont typeface="Arial" panose="020B0604020202020204" pitchFamily="34" charset="0"/>
              <a:buChar char="•"/>
            </a:pPr>
            <a:r>
              <a:rPr lang="en-US" sz="1200" b="1" dirty="0">
                <a:solidFill>
                  <a:srgbClr val="4A4541"/>
                </a:solidFill>
                <a:latin typeface="HelveticaNeueLT Pro 55 Roman" panose="020B0604020202020204"/>
              </a:rPr>
              <a:t>Conference Map </a:t>
            </a:r>
          </a:p>
          <a:p>
            <a:pPr marL="800100" lvl="1" indent="-342900">
              <a:buFont typeface="Arial" panose="020B0604020202020204" pitchFamily="34" charset="0"/>
              <a:buChar char="•"/>
            </a:pPr>
            <a:r>
              <a:rPr lang="en-US" sz="1200" b="1" dirty="0">
                <a:solidFill>
                  <a:srgbClr val="4A4541"/>
                </a:solidFill>
                <a:latin typeface="HelveticaNeueLT Pro 55 Roman" panose="020B0604020202020204"/>
              </a:rPr>
              <a:t>Charging Station</a:t>
            </a:r>
          </a:p>
          <a:p>
            <a:pPr marL="0" indent="0">
              <a:buNone/>
            </a:pPr>
            <a:endParaRPr lang="en-US" sz="1200" dirty="0"/>
          </a:p>
          <a:p>
            <a:r>
              <a:rPr lang="en-US" sz="1200" dirty="0"/>
              <a:t>Exhibit table in dealmakers’ lounge</a:t>
            </a:r>
          </a:p>
        </p:txBody>
      </p:sp>
      <p:sp>
        <p:nvSpPr>
          <p:cNvPr id="6" name="Text Placeholder 5">
            <a:extLst>
              <a:ext uri="{FF2B5EF4-FFF2-40B4-BE49-F238E27FC236}">
                <a16:creationId xmlns:a16="http://schemas.microsoft.com/office/drawing/2014/main" id="{3DAF8564-0FD1-E544-AA16-6D27912FFDDB}"/>
              </a:ext>
            </a:extLst>
          </p:cNvPr>
          <p:cNvSpPr>
            <a:spLocks noGrp="1"/>
          </p:cNvSpPr>
          <p:nvPr>
            <p:ph type="body" sz="quarter" idx="12"/>
          </p:nvPr>
        </p:nvSpPr>
        <p:spPr>
          <a:xfrm>
            <a:off x="7732806" y="5986639"/>
            <a:ext cx="4432300" cy="398833"/>
          </a:xfrm>
        </p:spPr>
        <p:txBody>
          <a:bodyPr/>
          <a:lstStyle/>
          <a:p>
            <a:r>
              <a:rPr lang="en-US" dirty="0"/>
              <a:t>$3,000</a:t>
            </a:r>
          </a:p>
        </p:txBody>
      </p:sp>
      <p:sp>
        <p:nvSpPr>
          <p:cNvPr id="8" name="Text Placeholder 4">
            <a:extLst>
              <a:ext uri="{FF2B5EF4-FFF2-40B4-BE49-F238E27FC236}">
                <a16:creationId xmlns:a16="http://schemas.microsoft.com/office/drawing/2014/main" id="{E22E0560-1183-45AF-8DCE-7822E64024CB}"/>
              </a:ext>
            </a:extLst>
          </p:cNvPr>
          <p:cNvSpPr txBox="1">
            <a:spLocks/>
          </p:cNvSpPr>
          <p:nvPr/>
        </p:nvSpPr>
        <p:spPr>
          <a:xfrm>
            <a:off x="6606068" y="2322440"/>
            <a:ext cx="5384276" cy="2017618"/>
          </a:xfrm>
          <a:prstGeom prst="rect">
            <a:avLst/>
          </a:prstGeom>
        </p:spPr>
        <p:txBody>
          <a:bodyPr/>
          <a:lstStyle>
            <a:lvl1pPr marL="285750" indent="-285750" algn="l" defTabSz="914400" rtl="0" eaLnBrk="1" latinLnBrk="0" hangingPunct="1">
              <a:lnSpc>
                <a:spcPts val="1880"/>
              </a:lnSpc>
              <a:spcBef>
                <a:spcPts val="0"/>
              </a:spcBef>
              <a:buFont typeface="Arial" panose="020B0604020202020204" pitchFamily="34" charset="0"/>
              <a:buChar char="•"/>
              <a:defRPr sz="1400" b="0" i="0" kern="1200" spc="0" baseline="0">
                <a:solidFill>
                  <a:srgbClr val="4A4541"/>
                </a:solidFill>
                <a:latin typeface="HelveticaNeueLT Pro 55 Roman" panose="020B06040202020202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ts val="188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A4541"/>
                </a:solidFill>
                <a:effectLst/>
                <a:uLnTx/>
                <a:uFillTx/>
                <a:latin typeface="HelveticaNeueLT Pro 55 Roman" panose="020B0604020202020204" pitchFamily="34" charset="77"/>
                <a:ea typeface="+mn-ea"/>
                <a:cs typeface="+mn-cs"/>
              </a:rPr>
              <a:t>Admission for 1 attendee at conference ($380+ value)</a:t>
            </a:r>
          </a:p>
          <a:p>
            <a:pPr marL="285750" marR="0" lvl="0" indent="-285750" algn="l" defTabSz="914400" rtl="0" eaLnBrk="1" fontAlgn="auto" latinLnBrk="0" hangingPunct="1">
              <a:lnSpc>
                <a:spcPts val="188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A4541"/>
                </a:solidFill>
                <a:effectLst/>
                <a:uLnTx/>
                <a:uFillTx/>
                <a:latin typeface="HelveticaNeueLT Pro 55 Roman" panose="020B0604020202020204" pitchFamily="34" charset="77"/>
                <a:ea typeface="+mn-ea"/>
                <a:cs typeface="+mn-cs"/>
              </a:rPr>
              <a:t>Opportunity to submit </a:t>
            </a:r>
            <a:r>
              <a:rPr lang="en-US" sz="1200" dirty="0"/>
              <a:t>c</a:t>
            </a:r>
            <a:r>
              <a:rPr kumimoji="0" lang="en-US" sz="1200" b="0" i="0" u="none" strike="noStrike" kern="1200" cap="none" spc="0" normalizeH="0" baseline="0" noProof="0" dirty="0" err="1">
                <a:ln>
                  <a:noFill/>
                </a:ln>
                <a:solidFill>
                  <a:srgbClr val="4A4541"/>
                </a:solidFill>
                <a:effectLst/>
                <a:uLnTx/>
                <a:uFillTx/>
                <a:latin typeface="HelveticaNeueLT Pro 55 Roman" panose="020B0604020202020204" pitchFamily="34" charset="77"/>
                <a:ea typeface="+mn-ea"/>
                <a:cs typeface="+mn-cs"/>
              </a:rPr>
              <a:t>ontent</a:t>
            </a:r>
            <a:r>
              <a:rPr kumimoji="0" lang="en-US" sz="1200" b="0" i="0" u="none" strike="noStrike" kern="1200" cap="none" spc="0" normalizeH="0" baseline="0" noProof="0" dirty="0">
                <a:ln>
                  <a:noFill/>
                </a:ln>
                <a:solidFill>
                  <a:srgbClr val="4A4541"/>
                </a:solidFill>
                <a:effectLst/>
                <a:uLnTx/>
                <a:uFillTx/>
                <a:latin typeface="HelveticaNeueLT Pro 55 Roman" panose="020B0604020202020204" pitchFamily="34" charset="77"/>
                <a:ea typeface="+mn-ea"/>
                <a:cs typeface="+mn-cs"/>
              </a:rPr>
              <a:t> and potential </a:t>
            </a:r>
            <a:r>
              <a:rPr lang="en-US" sz="1200" dirty="0"/>
              <a:t>s</a:t>
            </a:r>
            <a:r>
              <a:rPr kumimoji="0" lang="en-US" sz="1200" b="0" i="0" u="none" strike="noStrike" kern="1200" cap="none" spc="0" normalizeH="0" baseline="0" noProof="0" dirty="0" err="1">
                <a:ln>
                  <a:noFill/>
                </a:ln>
                <a:solidFill>
                  <a:srgbClr val="4A4541"/>
                </a:solidFill>
                <a:effectLst/>
                <a:uLnTx/>
                <a:uFillTx/>
                <a:latin typeface="HelveticaNeueLT Pro 55 Roman" panose="020B0604020202020204" pitchFamily="34" charset="77"/>
                <a:ea typeface="+mn-ea"/>
                <a:cs typeface="+mn-cs"/>
              </a:rPr>
              <a:t>peaker</a:t>
            </a:r>
            <a:r>
              <a:rPr kumimoji="0" lang="en-US" sz="1200" b="0" i="0" u="none" strike="noStrike" kern="1200" cap="none" spc="0" normalizeH="0" baseline="0" noProof="0" dirty="0">
                <a:ln>
                  <a:noFill/>
                </a:ln>
                <a:solidFill>
                  <a:srgbClr val="4A4541"/>
                </a:solidFill>
                <a:effectLst/>
                <a:uLnTx/>
                <a:uFillTx/>
                <a:latin typeface="HelveticaNeueLT Pro 55 Roman" panose="020B0604020202020204" pitchFamily="34" charset="77"/>
                <a:ea typeface="+mn-ea"/>
                <a:cs typeface="+mn-cs"/>
              </a:rPr>
              <a:t> ideas for </a:t>
            </a:r>
            <a:br>
              <a:rPr kumimoji="0" lang="en-US" sz="1200" b="0" i="0" u="none" strike="noStrike" kern="1200" cap="none" spc="0" normalizeH="0" baseline="0" noProof="0" dirty="0">
                <a:ln>
                  <a:noFill/>
                </a:ln>
                <a:solidFill>
                  <a:srgbClr val="4A4541"/>
                </a:solidFill>
                <a:effectLst/>
                <a:uLnTx/>
                <a:uFillTx/>
                <a:latin typeface="HelveticaNeueLT Pro 55 Roman" panose="020B0604020202020204" pitchFamily="34" charset="77"/>
                <a:ea typeface="+mn-ea"/>
                <a:cs typeface="+mn-cs"/>
              </a:rPr>
            </a:br>
            <a:r>
              <a:rPr kumimoji="0" lang="en-US" sz="1200" b="0" i="0" u="none" strike="noStrike" kern="1200" cap="none" spc="0" normalizeH="0" baseline="0" noProof="0" dirty="0">
                <a:ln>
                  <a:noFill/>
                </a:ln>
                <a:solidFill>
                  <a:srgbClr val="4A4541"/>
                </a:solidFill>
                <a:effectLst/>
                <a:uLnTx/>
                <a:uFillTx/>
                <a:latin typeface="HelveticaNeueLT Pro 55 Roman" panose="020B0604020202020204" pitchFamily="34" charset="77"/>
                <a:ea typeface="+mn-ea"/>
                <a:cs typeface="+mn-cs"/>
              </a:rPr>
              <a:t>affinity </a:t>
            </a:r>
            <a:r>
              <a:rPr lang="en-US" sz="1200" dirty="0"/>
              <a:t>s</a:t>
            </a:r>
            <a:r>
              <a:rPr kumimoji="0" lang="en-US" sz="1200" b="0" i="0" u="none" strike="noStrike" kern="1200" cap="none" spc="0" normalizeH="0" baseline="0" noProof="0" dirty="0" err="1">
                <a:ln>
                  <a:noFill/>
                </a:ln>
                <a:solidFill>
                  <a:srgbClr val="4A4541"/>
                </a:solidFill>
                <a:effectLst/>
                <a:uLnTx/>
                <a:uFillTx/>
                <a:latin typeface="HelveticaNeueLT Pro 55 Roman" panose="020B0604020202020204" pitchFamily="34" charset="77"/>
                <a:ea typeface="+mn-ea"/>
                <a:cs typeface="+mn-cs"/>
              </a:rPr>
              <a:t>eminar</a:t>
            </a:r>
            <a:r>
              <a:rPr kumimoji="0" lang="en-US" sz="1200" b="0" i="0" u="none" strike="noStrike" kern="1200" cap="none" spc="0" normalizeH="0" baseline="0" noProof="0" dirty="0">
                <a:ln>
                  <a:noFill/>
                </a:ln>
                <a:solidFill>
                  <a:srgbClr val="4A4541"/>
                </a:solidFill>
                <a:effectLst/>
                <a:uLnTx/>
                <a:uFillTx/>
                <a:latin typeface="HelveticaNeueLT Pro 55 Roman" panose="020B0604020202020204" pitchFamily="34" charset="77"/>
                <a:ea typeface="+mn-ea"/>
                <a:cs typeface="+mn-cs"/>
              </a:rPr>
              <a:t> (</a:t>
            </a:r>
            <a:r>
              <a:rPr kumimoji="0" lang="en-US" sz="1200" b="0" i="1" u="none" strike="noStrike" kern="1200" cap="none" spc="0" normalizeH="0" baseline="0" noProof="0" dirty="0">
                <a:ln>
                  <a:noFill/>
                </a:ln>
                <a:solidFill>
                  <a:srgbClr val="4A4541"/>
                </a:solidFill>
                <a:effectLst/>
                <a:uLnTx/>
                <a:uFillTx/>
                <a:latin typeface="HelveticaNeueLT Pro 55 Roman" panose="020B0604020202020204" pitchFamily="34" charset="77"/>
                <a:ea typeface="+mn-ea"/>
                <a:cs typeface="+mn-cs"/>
              </a:rPr>
              <a:t>subject to evaluation by committee</a:t>
            </a:r>
            <a:r>
              <a:rPr kumimoji="0" lang="en-US" sz="1200" b="0" i="0" u="none" strike="noStrike" kern="1200" cap="none" spc="0" normalizeH="0" baseline="0" noProof="0" dirty="0">
                <a:ln>
                  <a:noFill/>
                </a:ln>
                <a:solidFill>
                  <a:srgbClr val="4A4541"/>
                </a:solidFill>
                <a:effectLst/>
                <a:uLnTx/>
                <a:uFillTx/>
                <a:latin typeface="HelveticaNeueLT Pro 55 Roman" panose="020B0604020202020204" pitchFamily="34" charset="77"/>
                <a:ea typeface="+mn-ea"/>
                <a:cs typeface="+mn-cs"/>
              </a:rPr>
              <a:t>)</a:t>
            </a:r>
          </a:p>
          <a:p>
            <a:pPr marL="285750" marR="0" lvl="0" indent="-285750" algn="l" defTabSz="914400" rtl="0" eaLnBrk="1" fontAlgn="auto" latinLnBrk="0" hangingPunct="1">
              <a:lnSpc>
                <a:spcPts val="188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A4541"/>
                </a:solidFill>
                <a:effectLst/>
                <a:uLnTx/>
                <a:uFillTx/>
                <a:latin typeface="HelveticaNeueLT Pro 55 Roman" panose="020B0604020202020204" pitchFamily="34" charset="77"/>
                <a:ea typeface="+mn-ea"/>
                <a:cs typeface="+mn-cs"/>
              </a:rPr>
              <a:t>Sponsor representative may have speaking </a:t>
            </a:r>
            <a:r>
              <a:rPr lang="en-US" sz="1200" dirty="0"/>
              <a:t>o</a:t>
            </a:r>
            <a:r>
              <a:rPr kumimoji="0" lang="en-US" sz="1200" b="0" i="0" u="none" strike="noStrike" kern="1200" cap="none" spc="0" normalizeH="0" baseline="0" noProof="0" dirty="0" err="1">
                <a:ln>
                  <a:noFill/>
                </a:ln>
                <a:solidFill>
                  <a:srgbClr val="4A4541"/>
                </a:solidFill>
                <a:effectLst/>
                <a:uLnTx/>
                <a:uFillTx/>
                <a:latin typeface="HelveticaNeueLT Pro 55 Roman" panose="020B0604020202020204" pitchFamily="34" charset="77"/>
                <a:ea typeface="+mn-ea"/>
                <a:cs typeface="+mn-cs"/>
              </a:rPr>
              <a:t>pportunity</a:t>
            </a:r>
            <a:r>
              <a:rPr kumimoji="0" lang="en-US" sz="1200" b="0" i="0" u="none" strike="noStrike" kern="1200" cap="none" spc="0" normalizeH="0" baseline="0" noProof="0" dirty="0">
                <a:ln>
                  <a:noFill/>
                </a:ln>
                <a:solidFill>
                  <a:srgbClr val="4A4541"/>
                </a:solidFill>
                <a:effectLst/>
                <a:uLnTx/>
                <a:uFillTx/>
                <a:latin typeface="HelveticaNeueLT Pro 55 Roman" panose="020B0604020202020204" pitchFamily="34" charset="77"/>
                <a:ea typeface="+mn-ea"/>
                <a:cs typeface="+mn-cs"/>
              </a:rPr>
              <a:t> during </a:t>
            </a:r>
            <a:br>
              <a:rPr kumimoji="0" lang="en-US" sz="1200" b="0" i="0" u="none" strike="noStrike" kern="1200" cap="none" spc="0" normalizeH="0" baseline="0" noProof="0" dirty="0">
                <a:ln>
                  <a:noFill/>
                </a:ln>
                <a:solidFill>
                  <a:srgbClr val="4A4541"/>
                </a:solidFill>
                <a:effectLst/>
                <a:uLnTx/>
                <a:uFillTx/>
                <a:latin typeface="HelveticaNeueLT Pro 55 Roman" panose="020B0604020202020204" pitchFamily="34" charset="77"/>
                <a:ea typeface="+mn-ea"/>
                <a:cs typeface="+mn-cs"/>
              </a:rPr>
            </a:br>
            <a:r>
              <a:rPr kumimoji="0" lang="en-US" sz="1200" b="0" i="0" u="none" strike="noStrike" kern="1200" cap="none" spc="0" normalizeH="0" baseline="0" noProof="0" dirty="0">
                <a:ln>
                  <a:noFill/>
                </a:ln>
                <a:solidFill>
                  <a:srgbClr val="4A4541"/>
                </a:solidFill>
                <a:effectLst/>
                <a:uLnTx/>
                <a:uFillTx/>
                <a:latin typeface="HelveticaNeueLT Pro 55 Roman" panose="020B0604020202020204" pitchFamily="34" charset="77"/>
                <a:ea typeface="+mn-ea"/>
                <a:cs typeface="+mn-cs"/>
              </a:rPr>
              <a:t>affinity </a:t>
            </a:r>
            <a:r>
              <a:rPr lang="en-US" sz="1200" dirty="0"/>
              <a:t>s</a:t>
            </a:r>
            <a:r>
              <a:rPr kumimoji="0" lang="en-US" sz="1200" b="0" i="0" u="none" strike="noStrike" kern="1200" cap="none" spc="0" normalizeH="0" baseline="0" noProof="0" dirty="0" err="1">
                <a:ln>
                  <a:noFill/>
                </a:ln>
                <a:solidFill>
                  <a:srgbClr val="4A4541"/>
                </a:solidFill>
                <a:effectLst/>
                <a:uLnTx/>
                <a:uFillTx/>
                <a:latin typeface="HelveticaNeueLT Pro 55 Roman" panose="020B0604020202020204" pitchFamily="34" charset="77"/>
                <a:ea typeface="+mn-ea"/>
                <a:cs typeface="+mn-cs"/>
              </a:rPr>
              <a:t>eminar</a:t>
            </a:r>
            <a:r>
              <a:rPr kumimoji="0" lang="en-US" sz="1200" b="0" i="0" u="none" strike="noStrike" kern="1200" cap="none" spc="0" normalizeH="0" baseline="0" noProof="0" dirty="0">
                <a:ln>
                  <a:noFill/>
                </a:ln>
                <a:solidFill>
                  <a:srgbClr val="4A4541"/>
                </a:solidFill>
                <a:effectLst/>
                <a:uLnTx/>
                <a:uFillTx/>
                <a:latin typeface="HelveticaNeueLT Pro 55 Roman" panose="020B0604020202020204" pitchFamily="34" charset="77"/>
                <a:ea typeface="+mn-ea"/>
                <a:cs typeface="+mn-cs"/>
              </a:rPr>
              <a:t> </a:t>
            </a:r>
            <a:r>
              <a:rPr kumimoji="0" lang="en-US" sz="1200" b="0" i="1" u="none" strike="noStrike" kern="1200" cap="none" spc="0" normalizeH="0" baseline="0" noProof="0" dirty="0">
                <a:ln>
                  <a:noFill/>
                </a:ln>
                <a:solidFill>
                  <a:srgbClr val="4A4541"/>
                </a:solidFill>
                <a:effectLst/>
                <a:uLnTx/>
                <a:uFillTx/>
                <a:latin typeface="HelveticaNeueLT Pro 55 Roman" panose="020B0604020202020204" pitchFamily="34" charset="77"/>
                <a:ea typeface="+mn-ea"/>
                <a:cs typeface="+mn-cs"/>
              </a:rPr>
              <a:t>(placement to be determined by committee)</a:t>
            </a:r>
          </a:p>
          <a:p>
            <a:pPr marL="285750" marR="0" lvl="0" indent="-285750" algn="l" defTabSz="914400" rtl="0" eaLnBrk="1" fontAlgn="auto" latinLnBrk="0" hangingPunct="1">
              <a:lnSpc>
                <a:spcPts val="188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A4541"/>
                </a:solidFill>
                <a:effectLst/>
                <a:uLnTx/>
                <a:uFillTx/>
                <a:latin typeface="HelveticaNeueLT Pro 55 Roman" panose="020B0604020202020204" pitchFamily="34" charset="77"/>
                <a:ea typeface="+mn-ea"/>
                <a:cs typeface="+mn-cs"/>
              </a:rPr>
              <a:t>Logo placement on event marketing including but not limited to event website, emails, conference guide, signage, etc.</a:t>
            </a:r>
          </a:p>
          <a:p>
            <a:pPr marL="285750" marR="0" lvl="0" indent="-285750" algn="l" defTabSz="914400" rtl="0" eaLnBrk="1" fontAlgn="auto" latinLnBrk="0" hangingPunct="1">
              <a:lnSpc>
                <a:spcPts val="188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A4541"/>
                </a:solidFill>
                <a:effectLst/>
                <a:uLnTx/>
                <a:uFillTx/>
                <a:latin typeface="HelveticaNeueLT Pro 55 Roman" panose="020B0604020202020204" pitchFamily="34" charset="77"/>
                <a:ea typeface="+mn-ea"/>
                <a:cs typeface="+mn-cs"/>
              </a:rPr>
              <a:t>Attendee list provided 2 weeks pre-event &amp; final </a:t>
            </a:r>
            <a:r>
              <a:rPr lang="en-US" sz="1200" dirty="0"/>
              <a:t>a</a:t>
            </a:r>
            <a:r>
              <a:rPr kumimoji="0" lang="en-US" sz="1200" b="0" i="0" u="none" strike="noStrike" kern="1200" cap="none" spc="0" normalizeH="0" baseline="0" noProof="0" dirty="0" err="1">
                <a:ln>
                  <a:noFill/>
                </a:ln>
                <a:solidFill>
                  <a:srgbClr val="4A4541"/>
                </a:solidFill>
                <a:effectLst/>
                <a:uLnTx/>
                <a:uFillTx/>
                <a:latin typeface="HelveticaNeueLT Pro 55 Roman" panose="020B0604020202020204" pitchFamily="34" charset="77"/>
                <a:ea typeface="+mn-ea"/>
                <a:cs typeface="+mn-cs"/>
              </a:rPr>
              <a:t>ttendee</a:t>
            </a:r>
            <a:r>
              <a:rPr kumimoji="0" lang="en-US" sz="1200" b="0" i="0" u="none" strike="noStrike" kern="1200" cap="none" spc="0" normalizeH="0" baseline="0" noProof="0" dirty="0">
                <a:ln>
                  <a:noFill/>
                </a:ln>
                <a:solidFill>
                  <a:srgbClr val="4A4541"/>
                </a:solidFill>
                <a:effectLst/>
                <a:uLnTx/>
                <a:uFillTx/>
                <a:latin typeface="HelveticaNeueLT Pro 55 Roman" panose="020B0604020202020204" pitchFamily="34" charset="77"/>
                <a:ea typeface="+mn-ea"/>
                <a:cs typeface="+mn-cs"/>
              </a:rPr>
              <a:t> </a:t>
            </a:r>
            <a:r>
              <a:rPr lang="en-US" sz="1200" dirty="0"/>
              <a:t>l</a:t>
            </a:r>
            <a:r>
              <a:rPr kumimoji="0" lang="en-US" sz="1200" b="0" i="0" u="none" strike="noStrike" kern="1200" cap="none" spc="0" normalizeH="0" baseline="0" noProof="0" dirty="0" err="1">
                <a:ln>
                  <a:noFill/>
                </a:ln>
                <a:solidFill>
                  <a:srgbClr val="4A4541"/>
                </a:solidFill>
                <a:effectLst/>
                <a:uLnTx/>
                <a:uFillTx/>
                <a:latin typeface="HelveticaNeueLT Pro 55 Roman" panose="020B0604020202020204" pitchFamily="34" charset="77"/>
                <a:ea typeface="+mn-ea"/>
                <a:cs typeface="+mn-cs"/>
              </a:rPr>
              <a:t>ist</a:t>
            </a:r>
            <a:r>
              <a:rPr kumimoji="0" lang="en-US" sz="1200" b="0" i="0" u="none" strike="noStrike" kern="1200" cap="none" spc="0" normalizeH="0" baseline="0" noProof="0" dirty="0">
                <a:ln>
                  <a:noFill/>
                </a:ln>
                <a:solidFill>
                  <a:srgbClr val="4A4541"/>
                </a:solidFill>
                <a:effectLst/>
                <a:uLnTx/>
                <a:uFillTx/>
                <a:latin typeface="HelveticaNeueLT Pro 55 Roman" panose="020B0604020202020204" pitchFamily="34" charset="77"/>
                <a:ea typeface="+mn-ea"/>
                <a:cs typeface="+mn-cs"/>
              </a:rPr>
              <a:t> post-event</a:t>
            </a:r>
          </a:p>
          <a:p>
            <a:pPr marL="285750" marR="0" lvl="0" indent="-285750" algn="l" defTabSz="914400" rtl="0" eaLnBrk="1" fontAlgn="auto" latinLnBrk="0" hangingPunct="1">
              <a:lnSpc>
                <a:spcPts val="188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4A4541"/>
              </a:solidFill>
              <a:effectLst/>
              <a:uLnTx/>
              <a:uFillTx/>
              <a:latin typeface="HelveticaNeueLT Pro 55 Roman" panose="020B0604020202020204" pitchFamily="34" charset="77"/>
              <a:ea typeface="+mn-ea"/>
              <a:cs typeface="+mn-cs"/>
            </a:endParaRPr>
          </a:p>
          <a:p>
            <a:pPr marL="285750" marR="0" lvl="0" indent="-285750" algn="l" defTabSz="914400" rtl="0" eaLnBrk="1" fontAlgn="auto" latinLnBrk="0" hangingPunct="1">
              <a:lnSpc>
                <a:spcPts val="188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4A4541"/>
              </a:solidFill>
              <a:effectLst/>
              <a:uLnTx/>
              <a:uFillTx/>
              <a:latin typeface="HelveticaNeueLT Pro 55 Roman" panose="020B0604020202020204" pitchFamily="34" charset="77"/>
              <a:ea typeface="+mn-ea"/>
              <a:cs typeface="+mn-cs"/>
            </a:endParaRPr>
          </a:p>
        </p:txBody>
      </p:sp>
      <p:sp>
        <p:nvSpPr>
          <p:cNvPr id="9" name="Text Placeholder 5">
            <a:extLst>
              <a:ext uri="{FF2B5EF4-FFF2-40B4-BE49-F238E27FC236}">
                <a16:creationId xmlns:a16="http://schemas.microsoft.com/office/drawing/2014/main" id="{634D9229-7519-40DE-AD1D-47666FCBFB04}"/>
              </a:ext>
            </a:extLst>
          </p:cNvPr>
          <p:cNvSpPr txBox="1">
            <a:spLocks/>
          </p:cNvSpPr>
          <p:nvPr/>
        </p:nvSpPr>
        <p:spPr>
          <a:xfrm>
            <a:off x="9563180" y="5977823"/>
            <a:ext cx="2628820" cy="398833"/>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200" b="1" i="0" kern="1200" spc="0" baseline="0">
                <a:solidFill>
                  <a:schemeClr val="bg1"/>
                </a:solidFill>
                <a:latin typeface="HelveticaNeueLT Pro 65 Md" panose="020B06040202020202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300" b="1" i="0" u="none" strike="noStrike" kern="1200" cap="none" spc="0" normalizeH="0" baseline="0" noProof="0" dirty="0">
                <a:ln>
                  <a:noFill/>
                </a:ln>
                <a:solidFill>
                  <a:prstClr val="white"/>
                </a:solidFill>
                <a:effectLst/>
                <a:uLnTx/>
                <a:uFillTx/>
                <a:latin typeface="HelveticaNeueLT Pro 65 Md" panose="020B0604020202020204" pitchFamily="34" charset="77"/>
                <a:ea typeface="+mn-ea"/>
                <a:cs typeface="+mn-cs"/>
              </a:rPr>
              <a:t>Limited to 2 Sponsors</a:t>
            </a:r>
          </a:p>
        </p:txBody>
      </p:sp>
      <p:sp>
        <p:nvSpPr>
          <p:cNvPr id="10" name="Title 1">
            <a:extLst>
              <a:ext uri="{FF2B5EF4-FFF2-40B4-BE49-F238E27FC236}">
                <a16:creationId xmlns:a16="http://schemas.microsoft.com/office/drawing/2014/main" id="{2F0CB167-315A-489A-B05A-3AB849878B83}"/>
              </a:ext>
            </a:extLst>
          </p:cNvPr>
          <p:cNvSpPr txBox="1">
            <a:spLocks/>
          </p:cNvSpPr>
          <p:nvPr/>
        </p:nvSpPr>
        <p:spPr>
          <a:xfrm>
            <a:off x="9875531" y="191489"/>
            <a:ext cx="2316469" cy="450916"/>
          </a:xfrm>
          <a:prstGeom prst="rect">
            <a:avLst/>
          </a:prstGeom>
        </p:spPr>
        <p:txBody>
          <a:bodyPr/>
          <a:lstStyle>
            <a:lvl1pPr algn="l" defTabSz="914400" rtl="0" eaLnBrk="1" latinLnBrk="0" hangingPunct="1">
              <a:lnSpc>
                <a:spcPct val="90000"/>
              </a:lnSpc>
              <a:spcBef>
                <a:spcPct val="0"/>
              </a:spcBef>
              <a:buNone/>
              <a:defRPr sz="2700" b="1" i="0" kern="1200">
                <a:solidFill>
                  <a:schemeClr val="bg1"/>
                </a:solidFill>
                <a:latin typeface="HelveticaNeueLT Pro 65 Md" panose="020B0604020202020204"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700" b="1" i="0" u="none" strike="noStrike" kern="1200" cap="none" spc="0" normalizeH="0" baseline="0" noProof="0" dirty="0">
              <a:ln>
                <a:noFill/>
              </a:ln>
              <a:solidFill>
                <a:srgbClr val="FF0000"/>
              </a:solidFill>
              <a:effectLst/>
              <a:uLnTx/>
              <a:uFillTx/>
              <a:latin typeface="HelveticaNeueLT Pro 65 Md" panose="020B0604020202020204" pitchFamily="34" charset="77"/>
              <a:ea typeface="+mj-ea"/>
              <a:cs typeface="+mj-cs"/>
            </a:endParaRPr>
          </a:p>
        </p:txBody>
      </p:sp>
    </p:spTree>
    <p:extLst>
      <p:ext uri="{BB962C8B-B14F-4D97-AF65-F5344CB8AC3E}">
        <p14:creationId xmlns:p14="http://schemas.microsoft.com/office/powerpoint/2010/main" val="180815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4FB6D-BAF5-3244-A004-84920FED304A}"/>
              </a:ext>
            </a:extLst>
          </p:cNvPr>
          <p:cNvSpPr>
            <a:spLocks noGrp="1"/>
          </p:cNvSpPr>
          <p:nvPr>
            <p:ph type="title"/>
          </p:nvPr>
        </p:nvSpPr>
        <p:spPr/>
        <p:txBody>
          <a:bodyPr/>
          <a:lstStyle/>
          <a:p>
            <a:r>
              <a:rPr lang="en-US" dirty="0"/>
              <a:t>AFFINITY SPONSORSHIPS (2)</a:t>
            </a:r>
          </a:p>
        </p:txBody>
      </p:sp>
      <p:sp>
        <p:nvSpPr>
          <p:cNvPr id="3" name="Content Placeholder 2">
            <a:extLst>
              <a:ext uri="{FF2B5EF4-FFF2-40B4-BE49-F238E27FC236}">
                <a16:creationId xmlns:a16="http://schemas.microsoft.com/office/drawing/2014/main" id="{63CE88EC-8C59-954B-9FBD-F4A02E21ABAD}"/>
              </a:ext>
            </a:extLst>
          </p:cNvPr>
          <p:cNvSpPr>
            <a:spLocks noGrp="1"/>
          </p:cNvSpPr>
          <p:nvPr>
            <p:ph idx="1"/>
          </p:nvPr>
        </p:nvSpPr>
        <p:spPr>
          <a:xfrm>
            <a:off x="838200" y="1637101"/>
            <a:ext cx="10515600" cy="398833"/>
          </a:xfrm>
        </p:spPr>
        <p:txBody>
          <a:bodyPr/>
          <a:lstStyle/>
          <a:p>
            <a:r>
              <a:rPr lang="en-US" dirty="0"/>
              <a:t>Seminar leadership opportunity. Sponsor benefits include:</a:t>
            </a:r>
          </a:p>
        </p:txBody>
      </p:sp>
      <p:sp>
        <p:nvSpPr>
          <p:cNvPr id="5" name="Text Placeholder 4">
            <a:extLst>
              <a:ext uri="{FF2B5EF4-FFF2-40B4-BE49-F238E27FC236}">
                <a16:creationId xmlns:a16="http://schemas.microsoft.com/office/drawing/2014/main" id="{29748570-EAE5-5948-B4D2-966617CD0AC2}"/>
              </a:ext>
            </a:extLst>
          </p:cNvPr>
          <p:cNvSpPr>
            <a:spLocks noGrp="1"/>
          </p:cNvSpPr>
          <p:nvPr>
            <p:ph type="body" sz="quarter" idx="11"/>
          </p:nvPr>
        </p:nvSpPr>
        <p:spPr>
          <a:xfrm>
            <a:off x="1093829" y="2320870"/>
            <a:ext cx="5384276" cy="2017618"/>
          </a:xfrm>
        </p:spPr>
        <p:txBody>
          <a:bodyPr/>
          <a:lstStyle/>
          <a:p>
            <a:r>
              <a:rPr lang="en-US" sz="1200" b="1" dirty="0"/>
              <a:t>Joint-sponsorship of affinity seminar</a:t>
            </a:r>
          </a:p>
          <a:p>
            <a:r>
              <a:rPr lang="en-US" sz="1200" dirty="0"/>
              <a:t>As a seminar sponsor, you will:</a:t>
            </a:r>
          </a:p>
          <a:p>
            <a:pPr marL="800100" lvl="1" indent="-342900">
              <a:buFont typeface="Arial" panose="020B0604020202020204" pitchFamily="34" charset="0"/>
              <a:buChar char="•"/>
            </a:pPr>
            <a:r>
              <a:rPr lang="en-US" sz="1200" dirty="0">
                <a:solidFill>
                  <a:srgbClr val="4A4541"/>
                </a:solidFill>
                <a:latin typeface="HelveticaNeueLT Pro 55 Roman" panose="020B0604020202020204"/>
              </a:rPr>
              <a:t>Be invited to submit content ideas and potential speakers (</a:t>
            </a:r>
            <a:r>
              <a:rPr lang="en-US" sz="1200" i="1" dirty="0">
                <a:solidFill>
                  <a:srgbClr val="4A4541"/>
                </a:solidFill>
                <a:latin typeface="HelveticaNeueLT Pro 55 Roman" panose="020B0604020202020204"/>
              </a:rPr>
              <a:t>subject to evaluation by committee</a:t>
            </a:r>
            <a:r>
              <a:rPr lang="en-US" sz="1200" dirty="0">
                <a:solidFill>
                  <a:srgbClr val="4A4541"/>
                </a:solidFill>
                <a:latin typeface="HelveticaNeueLT Pro 55 Roman" panose="020B0604020202020204"/>
              </a:rPr>
              <a:t>)</a:t>
            </a:r>
          </a:p>
          <a:p>
            <a:pPr marL="800100" lvl="1" indent="-342900">
              <a:buFont typeface="Arial" panose="020B0604020202020204" pitchFamily="34" charset="0"/>
              <a:buChar char="•"/>
            </a:pPr>
            <a:r>
              <a:rPr lang="en-US" sz="1200" dirty="0">
                <a:solidFill>
                  <a:srgbClr val="4A4541"/>
                </a:solidFill>
                <a:latin typeface="HelveticaNeueLT Pro 55 Roman" panose="020B0604020202020204"/>
              </a:rPr>
              <a:t>Provide introductory or closing remarks at affinity seminar</a:t>
            </a:r>
          </a:p>
          <a:p>
            <a:pPr marL="800100" lvl="1" indent="-342900">
              <a:buFont typeface="Arial" panose="020B0604020202020204" pitchFamily="34" charset="0"/>
              <a:buChar char="•"/>
            </a:pPr>
            <a:r>
              <a:rPr lang="en-US" sz="1200" dirty="0">
                <a:solidFill>
                  <a:srgbClr val="4A4541"/>
                </a:solidFill>
                <a:latin typeface="HelveticaNeueLT Pro 55 Roman" panose="020B0604020202020204"/>
              </a:rPr>
              <a:t>Provide seat drop of marketing materials or other branded items at affinity seminar</a:t>
            </a:r>
          </a:p>
          <a:p>
            <a:pPr marL="800100" lvl="1" indent="-342900">
              <a:buFont typeface="Arial" panose="020B0604020202020204" pitchFamily="34" charset="0"/>
              <a:buChar char="•"/>
            </a:pPr>
            <a:r>
              <a:rPr lang="en-US" sz="1200" dirty="0">
                <a:solidFill>
                  <a:srgbClr val="4A4541"/>
                </a:solidFill>
                <a:latin typeface="HelveticaNeueLT Pro 55 Roman" panose="020B0604020202020204"/>
              </a:rPr>
              <a:t>Display branded signage at the affinity </a:t>
            </a:r>
            <a:r>
              <a:rPr lang="en-US" sz="1200">
                <a:solidFill>
                  <a:srgbClr val="4A4541"/>
                </a:solidFill>
                <a:latin typeface="HelveticaNeueLT Pro 55 Roman" panose="020B0604020202020204"/>
              </a:rPr>
              <a:t>seminar </a:t>
            </a:r>
            <a:br>
              <a:rPr lang="en-US" sz="1200">
                <a:solidFill>
                  <a:srgbClr val="4A4541"/>
                </a:solidFill>
                <a:latin typeface="HelveticaNeueLT Pro 55 Roman" panose="020B0604020202020204"/>
              </a:rPr>
            </a:br>
            <a:r>
              <a:rPr lang="en-US" sz="1200">
                <a:solidFill>
                  <a:srgbClr val="4A4541"/>
                </a:solidFill>
                <a:latin typeface="HelveticaNeueLT Pro 55 Roman" panose="020B0604020202020204"/>
              </a:rPr>
              <a:t>(</a:t>
            </a:r>
            <a:r>
              <a:rPr lang="en-US" sz="1200" i="1" dirty="0">
                <a:solidFill>
                  <a:srgbClr val="4A4541"/>
                </a:solidFill>
                <a:latin typeface="HelveticaNeueLT Pro 55 Roman" panose="020B0604020202020204"/>
              </a:rPr>
              <a:t>provided by ACG Charlotte)</a:t>
            </a:r>
          </a:p>
          <a:p>
            <a:r>
              <a:rPr lang="en-US" sz="1200" dirty="0"/>
              <a:t>Exhibit table in dealmakers’ lounge</a:t>
            </a:r>
          </a:p>
        </p:txBody>
      </p:sp>
      <p:sp>
        <p:nvSpPr>
          <p:cNvPr id="6" name="Text Placeholder 5">
            <a:extLst>
              <a:ext uri="{FF2B5EF4-FFF2-40B4-BE49-F238E27FC236}">
                <a16:creationId xmlns:a16="http://schemas.microsoft.com/office/drawing/2014/main" id="{3DAF8564-0FD1-E544-AA16-6D27912FFDDB}"/>
              </a:ext>
            </a:extLst>
          </p:cNvPr>
          <p:cNvSpPr>
            <a:spLocks noGrp="1"/>
          </p:cNvSpPr>
          <p:nvPr>
            <p:ph type="body" sz="quarter" idx="12"/>
          </p:nvPr>
        </p:nvSpPr>
        <p:spPr>
          <a:xfrm>
            <a:off x="7732806" y="5986639"/>
            <a:ext cx="4432300" cy="398833"/>
          </a:xfrm>
        </p:spPr>
        <p:txBody>
          <a:bodyPr/>
          <a:lstStyle/>
          <a:p>
            <a:r>
              <a:rPr lang="en-US" dirty="0"/>
              <a:t>$3,000</a:t>
            </a:r>
          </a:p>
        </p:txBody>
      </p:sp>
      <p:sp>
        <p:nvSpPr>
          <p:cNvPr id="8" name="Text Placeholder 4">
            <a:extLst>
              <a:ext uri="{FF2B5EF4-FFF2-40B4-BE49-F238E27FC236}">
                <a16:creationId xmlns:a16="http://schemas.microsoft.com/office/drawing/2014/main" id="{E22E0560-1183-45AF-8DCE-7822E64024CB}"/>
              </a:ext>
            </a:extLst>
          </p:cNvPr>
          <p:cNvSpPr txBox="1">
            <a:spLocks/>
          </p:cNvSpPr>
          <p:nvPr/>
        </p:nvSpPr>
        <p:spPr>
          <a:xfrm>
            <a:off x="6606069" y="2322438"/>
            <a:ext cx="5384276" cy="2017618"/>
          </a:xfrm>
          <a:prstGeom prst="rect">
            <a:avLst/>
          </a:prstGeom>
        </p:spPr>
        <p:txBody>
          <a:bodyPr/>
          <a:lstStyle>
            <a:lvl1pPr marL="285750" indent="-285750" algn="l" defTabSz="914400" rtl="0" eaLnBrk="1" latinLnBrk="0" hangingPunct="1">
              <a:lnSpc>
                <a:spcPts val="1880"/>
              </a:lnSpc>
              <a:spcBef>
                <a:spcPts val="0"/>
              </a:spcBef>
              <a:buFont typeface="Arial" panose="020B0604020202020204" pitchFamily="34" charset="0"/>
              <a:buChar char="•"/>
              <a:defRPr sz="1400" b="0" i="0" kern="1200" spc="0" baseline="0">
                <a:solidFill>
                  <a:srgbClr val="4A4541"/>
                </a:solidFill>
                <a:latin typeface="HelveticaNeueLT Pro 55 Roman" panose="020B06040202020202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Admission for 1 attendee at conference ($380+ value)</a:t>
            </a:r>
          </a:p>
          <a:p>
            <a:r>
              <a:rPr lang="en-US" sz="1200" dirty="0"/>
              <a:t>Logo placement on event marketing including but not limited to event website, emails, conference guide, signage, etc.</a:t>
            </a:r>
          </a:p>
          <a:p>
            <a:r>
              <a:rPr lang="en-US" sz="1200" dirty="0"/>
              <a:t>Attendee list provided 2 weeks pre-event &amp; final attendee list post-event</a:t>
            </a:r>
          </a:p>
          <a:p>
            <a:pPr marL="0" indent="0">
              <a:buNone/>
            </a:pPr>
            <a:endParaRPr lang="en-US" sz="1200" dirty="0"/>
          </a:p>
        </p:txBody>
      </p:sp>
      <p:sp>
        <p:nvSpPr>
          <p:cNvPr id="9" name="Text Placeholder 5">
            <a:extLst>
              <a:ext uri="{FF2B5EF4-FFF2-40B4-BE49-F238E27FC236}">
                <a16:creationId xmlns:a16="http://schemas.microsoft.com/office/drawing/2014/main" id="{634D9229-7519-40DE-AD1D-47666FCBFB04}"/>
              </a:ext>
            </a:extLst>
          </p:cNvPr>
          <p:cNvSpPr txBox="1">
            <a:spLocks/>
          </p:cNvSpPr>
          <p:nvPr/>
        </p:nvSpPr>
        <p:spPr>
          <a:xfrm>
            <a:off x="9563180" y="5977823"/>
            <a:ext cx="2628820" cy="398833"/>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200" b="1" i="0" kern="1200" spc="0" baseline="0">
                <a:solidFill>
                  <a:schemeClr val="bg1"/>
                </a:solidFill>
                <a:latin typeface="HelveticaNeueLT Pro 65 Md" panose="020B06040202020202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1300" dirty="0"/>
              <a:t>Limited to 2 Sponsors</a:t>
            </a:r>
            <a:endParaRPr lang="en-US" sz="1300" dirty="0">
              <a:solidFill>
                <a:srgbClr val="FF0000"/>
              </a:solidFill>
            </a:endParaRPr>
          </a:p>
        </p:txBody>
      </p:sp>
      <p:sp>
        <p:nvSpPr>
          <p:cNvPr id="10" name="Title 1">
            <a:extLst>
              <a:ext uri="{FF2B5EF4-FFF2-40B4-BE49-F238E27FC236}">
                <a16:creationId xmlns:a16="http://schemas.microsoft.com/office/drawing/2014/main" id="{9FF11655-91F3-45CF-AB97-12080348C58F}"/>
              </a:ext>
            </a:extLst>
          </p:cNvPr>
          <p:cNvSpPr txBox="1">
            <a:spLocks/>
          </p:cNvSpPr>
          <p:nvPr/>
        </p:nvSpPr>
        <p:spPr>
          <a:xfrm>
            <a:off x="9875531" y="191489"/>
            <a:ext cx="2316469" cy="450916"/>
          </a:xfrm>
          <a:prstGeom prst="rect">
            <a:avLst/>
          </a:prstGeom>
        </p:spPr>
        <p:txBody>
          <a:bodyPr/>
          <a:lstStyle>
            <a:lvl1pPr algn="l" defTabSz="914400" rtl="0" eaLnBrk="1" latinLnBrk="0" hangingPunct="1">
              <a:lnSpc>
                <a:spcPct val="90000"/>
              </a:lnSpc>
              <a:spcBef>
                <a:spcPct val="0"/>
              </a:spcBef>
              <a:buNone/>
              <a:defRPr sz="2700" b="1" i="0" kern="1200">
                <a:solidFill>
                  <a:schemeClr val="bg1"/>
                </a:solidFill>
                <a:latin typeface="HelveticaNeueLT Pro 65 Md" panose="020B0604020202020204" pitchFamily="34" charset="77"/>
                <a:ea typeface="+mj-ea"/>
                <a:cs typeface="+mj-cs"/>
              </a:defRPr>
            </a:lvl1pPr>
          </a:lstStyle>
          <a:p>
            <a:endParaRPr lang="en-US" dirty="0">
              <a:solidFill>
                <a:srgbClr val="FF0000"/>
              </a:solidFill>
            </a:endParaRPr>
          </a:p>
        </p:txBody>
      </p:sp>
    </p:spTree>
    <p:extLst>
      <p:ext uri="{BB962C8B-B14F-4D97-AF65-F5344CB8AC3E}">
        <p14:creationId xmlns:p14="http://schemas.microsoft.com/office/powerpoint/2010/main" val="1617583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02D98E-6C58-0D40-B45F-1AEA221EA2FF}"/>
              </a:ext>
            </a:extLst>
          </p:cNvPr>
          <p:cNvSpPr>
            <a:spLocks noGrp="1"/>
          </p:cNvSpPr>
          <p:nvPr>
            <p:ph idx="1"/>
          </p:nvPr>
        </p:nvSpPr>
        <p:spPr>
          <a:xfrm>
            <a:off x="3410080" y="423334"/>
            <a:ext cx="6607534" cy="1882909"/>
          </a:xfrm>
        </p:spPr>
        <p:txBody>
          <a:bodyPr/>
          <a:lstStyle/>
          <a:p>
            <a:pPr>
              <a:lnSpc>
                <a:spcPct val="100000"/>
              </a:lnSpc>
              <a:spcBef>
                <a:spcPts val="0"/>
              </a:spcBef>
            </a:pPr>
            <a:r>
              <a:rPr lang="en-US" sz="4000" dirty="0"/>
              <a:t>Conference registration</a:t>
            </a:r>
          </a:p>
        </p:txBody>
      </p:sp>
    </p:spTree>
    <p:extLst>
      <p:ext uri="{BB962C8B-B14F-4D97-AF65-F5344CB8AC3E}">
        <p14:creationId xmlns:p14="http://schemas.microsoft.com/office/powerpoint/2010/main" val="4249085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4E86D-ADC0-B249-97DA-F6AD2F16E488}"/>
              </a:ext>
            </a:extLst>
          </p:cNvPr>
          <p:cNvSpPr>
            <a:spLocks noGrp="1"/>
          </p:cNvSpPr>
          <p:nvPr>
            <p:ph type="title"/>
          </p:nvPr>
        </p:nvSpPr>
        <p:spPr>
          <a:xfrm>
            <a:off x="66941" y="622075"/>
            <a:ext cx="6824925" cy="398833"/>
          </a:xfrm>
        </p:spPr>
        <p:txBody>
          <a:bodyPr/>
          <a:lstStyle/>
          <a:p>
            <a:r>
              <a:rPr lang="en-US" sz="2600" dirty="0"/>
              <a:t>REGISTER at www.acgdealcrawl.com</a:t>
            </a:r>
          </a:p>
        </p:txBody>
      </p:sp>
      <p:sp>
        <p:nvSpPr>
          <p:cNvPr id="3" name="Content Placeholder 2">
            <a:extLst>
              <a:ext uri="{FF2B5EF4-FFF2-40B4-BE49-F238E27FC236}">
                <a16:creationId xmlns:a16="http://schemas.microsoft.com/office/drawing/2014/main" id="{6ACF975C-9546-EA4C-8A47-84A7A4B1BA58}"/>
              </a:ext>
            </a:extLst>
          </p:cNvPr>
          <p:cNvSpPr>
            <a:spLocks noGrp="1"/>
          </p:cNvSpPr>
          <p:nvPr>
            <p:ph idx="1"/>
          </p:nvPr>
        </p:nvSpPr>
        <p:spPr>
          <a:xfrm>
            <a:off x="838199" y="1684236"/>
            <a:ext cx="10562863" cy="398833"/>
          </a:xfrm>
        </p:spPr>
        <p:txBody>
          <a:bodyPr/>
          <a:lstStyle/>
          <a:p>
            <a:r>
              <a:rPr lang="en-US" dirty="0"/>
              <a:t>General Registration</a:t>
            </a:r>
          </a:p>
        </p:txBody>
      </p:sp>
      <p:sp>
        <p:nvSpPr>
          <p:cNvPr id="4" name="Text Placeholder 3">
            <a:extLst>
              <a:ext uri="{FF2B5EF4-FFF2-40B4-BE49-F238E27FC236}">
                <a16:creationId xmlns:a16="http://schemas.microsoft.com/office/drawing/2014/main" id="{0B30DB64-1B8D-C945-85A5-F01E9CBF6F78}"/>
              </a:ext>
            </a:extLst>
          </p:cNvPr>
          <p:cNvSpPr>
            <a:spLocks noGrp="1"/>
          </p:cNvSpPr>
          <p:nvPr>
            <p:ph type="body" sz="quarter" idx="10"/>
          </p:nvPr>
        </p:nvSpPr>
        <p:spPr>
          <a:xfrm>
            <a:off x="1138221" y="2139359"/>
            <a:ext cx="9578975" cy="1104443"/>
          </a:xfrm>
        </p:spPr>
        <p:txBody>
          <a:bodyPr/>
          <a:lstStyle/>
          <a:p>
            <a:r>
              <a:rPr lang="en-US" dirty="0"/>
              <a:t>General registration is designed for lenders, accountants, attorneys, consultants and other service provider participants. Registration includes access to the meeting scheduling software and all conference events including the Opening Reception, Dealmakers’ Lounge, Networking Breakfast, Affinity Seminar, Keynote Lunch and Closing Happy Hour for </a:t>
            </a:r>
            <a:r>
              <a:rPr lang="en-US" b="1" dirty="0"/>
              <a:t>one individual</a:t>
            </a:r>
            <a:r>
              <a:rPr lang="en-US" dirty="0"/>
              <a:t>. </a:t>
            </a:r>
          </a:p>
        </p:txBody>
      </p:sp>
      <p:sp>
        <p:nvSpPr>
          <p:cNvPr id="6" name="Text Placeholder 5">
            <a:extLst>
              <a:ext uri="{FF2B5EF4-FFF2-40B4-BE49-F238E27FC236}">
                <a16:creationId xmlns:a16="http://schemas.microsoft.com/office/drawing/2014/main" id="{E89780A9-C29F-0B43-9AAA-7728980E27A8}"/>
              </a:ext>
            </a:extLst>
          </p:cNvPr>
          <p:cNvSpPr>
            <a:spLocks noGrp="1"/>
          </p:cNvSpPr>
          <p:nvPr>
            <p:ph type="body" sz="quarter" idx="12"/>
          </p:nvPr>
        </p:nvSpPr>
        <p:spPr>
          <a:xfrm>
            <a:off x="9665773" y="5995106"/>
            <a:ext cx="2429766" cy="398833"/>
          </a:xfrm>
        </p:spPr>
        <p:txBody>
          <a:bodyPr/>
          <a:lstStyle/>
          <a:p>
            <a:pPr algn="ctr"/>
            <a:r>
              <a:rPr lang="en-US" dirty="0"/>
              <a:t>#DealCrawl</a:t>
            </a:r>
          </a:p>
        </p:txBody>
      </p:sp>
      <p:sp>
        <p:nvSpPr>
          <p:cNvPr id="9" name="Text Placeholder 3">
            <a:extLst>
              <a:ext uri="{FF2B5EF4-FFF2-40B4-BE49-F238E27FC236}">
                <a16:creationId xmlns:a16="http://schemas.microsoft.com/office/drawing/2014/main" id="{3392B435-1128-48C2-93A9-069C206B7794}"/>
              </a:ext>
            </a:extLst>
          </p:cNvPr>
          <p:cNvSpPr txBox="1">
            <a:spLocks/>
          </p:cNvSpPr>
          <p:nvPr/>
        </p:nvSpPr>
        <p:spPr>
          <a:xfrm>
            <a:off x="1140150" y="3382026"/>
            <a:ext cx="9578975" cy="1817139"/>
          </a:xfrm>
          <a:prstGeom prst="rect">
            <a:avLst/>
          </a:prstGeom>
        </p:spPr>
        <p:txBody>
          <a:bodyPr/>
          <a:lstStyle>
            <a:lvl1pPr marL="0" indent="0" algn="l" defTabSz="914400" rtl="0" eaLnBrk="1" latinLnBrk="0" hangingPunct="1">
              <a:lnSpc>
                <a:spcPts val="1880"/>
              </a:lnSpc>
              <a:spcBef>
                <a:spcPts val="0"/>
              </a:spcBef>
              <a:buFont typeface="Arial" panose="020B0604020202020204" pitchFamily="34" charset="0"/>
              <a:buNone/>
              <a:defRPr sz="1600" b="0" i="0" kern="1200" spc="0" baseline="0">
                <a:solidFill>
                  <a:srgbClr val="4A4541"/>
                </a:solidFill>
                <a:latin typeface="HelveticaNeueLT Pro 55 Roman" panose="020B06040202020202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u="sng" dirty="0"/>
              <a:t>Early Bird (July 8 – September 5)</a:t>
            </a:r>
          </a:p>
          <a:p>
            <a:r>
              <a:rPr lang="en-US" dirty="0"/>
              <a:t>ACG Members: $380</a:t>
            </a:r>
          </a:p>
          <a:p>
            <a:r>
              <a:rPr lang="en-US" dirty="0"/>
              <a:t>Non-Members: $460</a:t>
            </a:r>
          </a:p>
          <a:p>
            <a:endParaRPr lang="en-US" dirty="0"/>
          </a:p>
          <a:p>
            <a:r>
              <a:rPr lang="en-US" b="1" u="sng" dirty="0"/>
              <a:t>Regular (September 6 – November 18)</a:t>
            </a:r>
          </a:p>
          <a:p>
            <a:r>
              <a:rPr lang="en-US" dirty="0"/>
              <a:t>ACG Members: $430</a:t>
            </a:r>
          </a:p>
          <a:p>
            <a:r>
              <a:rPr lang="en-US" dirty="0"/>
              <a:t>Non-Members: $510</a:t>
            </a:r>
          </a:p>
          <a:p>
            <a:endParaRPr lang="en-US" dirty="0"/>
          </a:p>
          <a:p>
            <a:r>
              <a:rPr lang="en-US" dirty="0"/>
              <a:t>If space is available, on-site registration will be $550 on November 19 &amp; 20.</a:t>
            </a:r>
          </a:p>
        </p:txBody>
      </p:sp>
      <p:sp>
        <p:nvSpPr>
          <p:cNvPr id="5" name="TextBox 4">
            <a:extLst>
              <a:ext uri="{FF2B5EF4-FFF2-40B4-BE49-F238E27FC236}">
                <a16:creationId xmlns:a16="http://schemas.microsoft.com/office/drawing/2014/main" id="{D6ED1D20-4002-DAC4-6598-089005EBA840}"/>
              </a:ext>
            </a:extLst>
          </p:cNvPr>
          <p:cNvSpPr txBox="1"/>
          <p:nvPr/>
        </p:nvSpPr>
        <p:spPr>
          <a:xfrm>
            <a:off x="7936992" y="593768"/>
            <a:ext cx="3464070" cy="461665"/>
          </a:xfrm>
          <a:prstGeom prst="rect">
            <a:avLst/>
          </a:prstGeom>
          <a:noFill/>
        </p:spPr>
        <p:txBody>
          <a:bodyPr wrap="square" rtlCol="0">
            <a:spAutoFit/>
          </a:bodyPr>
          <a:lstStyle/>
          <a:p>
            <a:r>
              <a:rPr lang="en-US" sz="2400" b="1" dirty="0">
                <a:solidFill>
                  <a:srgbClr val="4A4541"/>
                </a:solidFill>
              </a:rPr>
              <a:t>Registration Opens July 8</a:t>
            </a:r>
          </a:p>
        </p:txBody>
      </p:sp>
    </p:spTree>
    <p:extLst>
      <p:ext uri="{BB962C8B-B14F-4D97-AF65-F5344CB8AC3E}">
        <p14:creationId xmlns:p14="http://schemas.microsoft.com/office/powerpoint/2010/main" val="2509369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4E86D-ADC0-B249-97DA-F6AD2F16E488}"/>
              </a:ext>
            </a:extLst>
          </p:cNvPr>
          <p:cNvSpPr>
            <a:spLocks noGrp="1"/>
          </p:cNvSpPr>
          <p:nvPr>
            <p:ph type="title"/>
          </p:nvPr>
        </p:nvSpPr>
        <p:spPr>
          <a:xfrm>
            <a:off x="66941" y="622075"/>
            <a:ext cx="6765659" cy="398833"/>
          </a:xfrm>
        </p:spPr>
        <p:txBody>
          <a:bodyPr/>
          <a:lstStyle/>
          <a:p>
            <a:r>
              <a:rPr lang="en-US" sz="2600" dirty="0"/>
              <a:t>REGISTER at www.acgdealcrawl.com</a:t>
            </a:r>
          </a:p>
        </p:txBody>
      </p:sp>
      <p:sp>
        <p:nvSpPr>
          <p:cNvPr id="3" name="Content Placeholder 2">
            <a:extLst>
              <a:ext uri="{FF2B5EF4-FFF2-40B4-BE49-F238E27FC236}">
                <a16:creationId xmlns:a16="http://schemas.microsoft.com/office/drawing/2014/main" id="{6ACF975C-9546-EA4C-8A47-84A7A4B1BA58}"/>
              </a:ext>
            </a:extLst>
          </p:cNvPr>
          <p:cNvSpPr>
            <a:spLocks noGrp="1"/>
          </p:cNvSpPr>
          <p:nvPr>
            <p:ph idx="1"/>
          </p:nvPr>
        </p:nvSpPr>
        <p:spPr>
          <a:xfrm>
            <a:off x="838199" y="1684236"/>
            <a:ext cx="10562863" cy="398833"/>
          </a:xfrm>
        </p:spPr>
        <p:txBody>
          <a:bodyPr/>
          <a:lstStyle/>
          <a:p>
            <a:r>
              <a:rPr lang="en-US" dirty="0"/>
              <a:t>Investment bank &amp; Private Equity registration</a:t>
            </a:r>
            <a:endParaRPr lang="en-US" sz="1600" dirty="0"/>
          </a:p>
        </p:txBody>
      </p:sp>
      <p:sp>
        <p:nvSpPr>
          <p:cNvPr id="4" name="Text Placeholder 3">
            <a:extLst>
              <a:ext uri="{FF2B5EF4-FFF2-40B4-BE49-F238E27FC236}">
                <a16:creationId xmlns:a16="http://schemas.microsoft.com/office/drawing/2014/main" id="{0B30DB64-1B8D-C945-85A5-F01E9CBF6F78}"/>
              </a:ext>
            </a:extLst>
          </p:cNvPr>
          <p:cNvSpPr>
            <a:spLocks noGrp="1"/>
          </p:cNvSpPr>
          <p:nvPr>
            <p:ph type="body" sz="quarter" idx="10"/>
          </p:nvPr>
        </p:nvSpPr>
        <p:spPr>
          <a:xfrm>
            <a:off x="1173888" y="2172270"/>
            <a:ext cx="9578975" cy="889583"/>
          </a:xfrm>
        </p:spPr>
        <p:txBody>
          <a:bodyPr/>
          <a:lstStyle/>
          <a:p>
            <a:r>
              <a:rPr lang="en-US" dirty="0"/>
              <a:t>For Investment Banks and Private Equity Firms. Includes access to the meeting scheduling software and all conference events including the Opening Reception, Dealmakers’ Lounge, Networking Breakfast, Affinity Seminar, Keynote Lunch and Closing Happy Hour for </a:t>
            </a:r>
            <a:r>
              <a:rPr lang="en-US" b="1" dirty="0"/>
              <a:t>two individuals</a:t>
            </a:r>
            <a:r>
              <a:rPr lang="en-US" dirty="0"/>
              <a:t>. </a:t>
            </a:r>
            <a:endParaRPr lang="en-US" sz="1000" dirty="0"/>
          </a:p>
        </p:txBody>
      </p:sp>
      <p:sp>
        <p:nvSpPr>
          <p:cNvPr id="6" name="Text Placeholder 5">
            <a:extLst>
              <a:ext uri="{FF2B5EF4-FFF2-40B4-BE49-F238E27FC236}">
                <a16:creationId xmlns:a16="http://schemas.microsoft.com/office/drawing/2014/main" id="{E89780A9-C29F-0B43-9AAA-7728980E27A8}"/>
              </a:ext>
            </a:extLst>
          </p:cNvPr>
          <p:cNvSpPr>
            <a:spLocks noGrp="1"/>
          </p:cNvSpPr>
          <p:nvPr>
            <p:ph type="body" sz="quarter" idx="12"/>
          </p:nvPr>
        </p:nvSpPr>
        <p:spPr>
          <a:xfrm>
            <a:off x="9665773" y="5995106"/>
            <a:ext cx="2429766" cy="398833"/>
          </a:xfrm>
        </p:spPr>
        <p:txBody>
          <a:bodyPr/>
          <a:lstStyle/>
          <a:p>
            <a:pPr algn="ctr"/>
            <a:r>
              <a:rPr lang="en-US" dirty="0"/>
              <a:t>#DealCrawl</a:t>
            </a:r>
          </a:p>
        </p:txBody>
      </p:sp>
      <p:sp>
        <p:nvSpPr>
          <p:cNvPr id="9" name="Text Placeholder 3">
            <a:extLst>
              <a:ext uri="{FF2B5EF4-FFF2-40B4-BE49-F238E27FC236}">
                <a16:creationId xmlns:a16="http://schemas.microsoft.com/office/drawing/2014/main" id="{3392B435-1128-48C2-93A9-069C206B7794}"/>
              </a:ext>
            </a:extLst>
          </p:cNvPr>
          <p:cNvSpPr txBox="1">
            <a:spLocks/>
          </p:cNvSpPr>
          <p:nvPr/>
        </p:nvSpPr>
        <p:spPr>
          <a:xfrm>
            <a:off x="1173888" y="3373562"/>
            <a:ext cx="9844224" cy="908642"/>
          </a:xfrm>
          <a:prstGeom prst="rect">
            <a:avLst/>
          </a:prstGeom>
        </p:spPr>
        <p:txBody>
          <a:bodyPr/>
          <a:lstStyle>
            <a:lvl1pPr marL="0" indent="0" algn="l" defTabSz="914400" rtl="0" eaLnBrk="1" latinLnBrk="0" hangingPunct="1">
              <a:lnSpc>
                <a:spcPts val="1880"/>
              </a:lnSpc>
              <a:spcBef>
                <a:spcPts val="0"/>
              </a:spcBef>
              <a:buFont typeface="Arial" panose="020B0604020202020204" pitchFamily="34" charset="0"/>
              <a:buNone/>
              <a:defRPr sz="1600" b="0" i="0" kern="1200" spc="0" baseline="0">
                <a:solidFill>
                  <a:srgbClr val="4A4541"/>
                </a:solidFill>
                <a:latin typeface="HelveticaNeueLT Pro 55 Roman" panose="020B06040202020202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Investment Banks - $570</a:t>
            </a:r>
          </a:p>
          <a:p>
            <a:endParaRPr lang="en-US" sz="1000" dirty="0"/>
          </a:p>
          <a:p>
            <a:r>
              <a:rPr lang="en-US" b="1" dirty="0"/>
              <a:t>Private Equity Firms - $1,550</a:t>
            </a:r>
          </a:p>
        </p:txBody>
      </p:sp>
      <p:sp>
        <p:nvSpPr>
          <p:cNvPr id="8" name="TextBox 7">
            <a:extLst>
              <a:ext uri="{FF2B5EF4-FFF2-40B4-BE49-F238E27FC236}">
                <a16:creationId xmlns:a16="http://schemas.microsoft.com/office/drawing/2014/main" id="{49072679-B641-2CD9-C755-43750686C597}"/>
              </a:ext>
            </a:extLst>
          </p:cNvPr>
          <p:cNvSpPr txBox="1"/>
          <p:nvPr/>
        </p:nvSpPr>
        <p:spPr>
          <a:xfrm>
            <a:off x="7936992" y="593768"/>
            <a:ext cx="3464070" cy="461665"/>
          </a:xfrm>
          <a:prstGeom prst="rect">
            <a:avLst/>
          </a:prstGeom>
          <a:noFill/>
        </p:spPr>
        <p:txBody>
          <a:bodyPr wrap="square" rtlCol="0">
            <a:spAutoFit/>
          </a:bodyPr>
          <a:lstStyle/>
          <a:p>
            <a:r>
              <a:rPr lang="en-US" sz="2400" b="1" dirty="0">
                <a:solidFill>
                  <a:srgbClr val="4A4541"/>
                </a:solidFill>
              </a:rPr>
              <a:t>Registration Opens July 8</a:t>
            </a:r>
          </a:p>
        </p:txBody>
      </p:sp>
      <p:sp>
        <p:nvSpPr>
          <p:cNvPr id="10" name="TextBox 9">
            <a:extLst>
              <a:ext uri="{FF2B5EF4-FFF2-40B4-BE49-F238E27FC236}">
                <a16:creationId xmlns:a16="http://schemas.microsoft.com/office/drawing/2014/main" id="{A65B1154-778C-CCA7-91E6-BD456B0D6713}"/>
              </a:ext>
            </a:extLst>
          </p:cNvPr>
          <p:cNvSpPr txBox="1"/>
          <p:nvPr/>
        </p:nvSpPr>
        <p:spPr>
          <a:xfrm>
            <a:off x="1173888" y="4630824"/>
            <a:ext cx="7839456" cy="338554"/>
          </a:xfrm>
          <a:prstGeom prst="rect">
            <a:avLst/>
          </a:prstGeom>
          <a:noFill/>
        </p:spPr>
        <p:txBody>
          <a:bodyPr wrap="square" rtlCol="0">
            <a:spAutoFit/>
          </a:bodyPr>
          <a:lstStyle/>
          <a:p>
            <a:r>
              <a:rPr lang="en-US" sz="1600" b="0" i="0" dirty="0">
                <a:solidFill>
                  <a:srgbClr val="333333"/>
                </a:solidFill>
                <a:effectLst/>
                <a:latin typeface="HelveticaNeueLT Pro 55 Roman" panose="020B0604020202020204"/>
              </a:rPr>
              <a:t>Additional attendees may be added to IB and PE registrations for $380/person.</a:t>
            </a:r>
            <a:endParaRPr lang="en-US" sz="1600" dirty="0">
              <a:latin typeface="HelveticaNeueLT Pro 55 Roman" panose="020B0604020202020204"/>
            </a:endParaRPr>
          </a:p>
        </p:txBody>
      </p:sp>
    </p:spTree>
    <p:extLst>
      <p:ext uri="{BB962C8B-B14F-4D97-AF65-F5344CB8AC3E}">
        <p14:creationId xmlns:p14="http://schemas.microsoft.com/office/powerpoint/2010/main" val="1460953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02D98E-6C58-0D40-B45F-1AEA221EA2FF}"/>
              </a:ext>
            </a:extLst>
          </p:cNvPr>
          <p:cNvSpPr>
            <a:spLocks noGrp="1"/>
          </p:cNvSpPr>
          <p:nvPr>
            <p:ph idx="1"/>
          </p:nvPr>
        </p:nvSpPr>
        <p:spPr>
          <a:xfrm>
            <a:off x="3427014" y="965200"/>
            <a:ext cx="6607534" cy="1417245"/>
          </a:xfrm>
        </p:spPr>
        <p:txBody>
          <a:bodyPr/>
          <a:lstStyle/>
          <a:p>
            <a:r>
              <a:rPr lang="en-US" sz="4000" dirty="0"/>
              <a:t>Contact us</a:t>
            </a:r>
          </a:p>
        </p:txBody>
      </p:sp>
    </p:spTree>
    <p:extLst>
      <p:ext uri="{BB962C8B-B14F-4D97-AF65-F5344CB8AC3E}">
        <p14:creationId xmlns:p14="http://schemas.microsoft.com/office/powerpoint/2010/main" val="1024443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7892541-2D77-4A00-9751-28C60306DABC}"/>
              </a:ext>
            </a:extLst>
          </p:cNvPr>
          <p:cNvSpPr txBox="1">
            <a:spLocks/>
          </p:cNvSpPr>
          <p:nvPr/>
        </p:nvSpPr>
        <p:spPr>
          <a:xfrm>
            <a:off x="589017" y="1660815"/>
            <a:ext cx="3820423" cy="325860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200" b="0" i="0" kern="1200" spc="200" baseline="0">
                <a:solidFill>
                  <a:srgbClr val="6FB844"/>
                </a:solidFill>
                <a:latin typeface="Avenir LT Std 45 Book" panose="020B05020202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pPr>
            <a:r>
              <a:rPr lang="en-US" sz="1800" b="1" spc="300" dirty="0">
                <a:solidFill>
                  <a:srgbClr val="4A4541"/>
                </a:solidFill>
              </a:rPr>
              <a:t>BETSY BRYAN MANDL</a:t>
            </a:r>
          </a:p>
          <a:p>
            <a:pPr>
              <a:spcBef>
                <a:spcPts val="400"/>
              </a:spcBef>
            </a:pPr>
            <a:r>
              <a:rPr lang="en-US" sz="1800" b="1" i="1" spc="0" dirty="0">
                <a:solidFill>
                  <a:srgbClr val="4A4541"/>
                </a:solidFill>
              </a:rPr>
              <a:t>Executive Director</a:t>
            </a:r>
          </a:p>
          <a:p>
            <a:pPr>
              <a:spcBef>
                <a:spcPts val="400"/>
              </a:spcBef>
            </a:pPr>
            <a:r>
              <a:rPr lang="en-US" sz="1800" spc="0" dirty="0">
                <a:solidFill>
                  <a:srgbClr val="4A4541"/>
                </a:solidFill>
              </a:rPr>
              <a:t>ACG Charlotte</a:t>
            </a:r>
          </a:p>
          <a:p>
            <a:pPr>
              <a:spcBef>
                <a:spcPts val="400"/>
              </a:spcBef>
            </a:pPr>
            <a:r>
              <a:rPr lang="en-US" sz="1800" spc="0" dirty="0">
                <a:solidFill>
                  <a:srgbClr val="4A4541"/>
                </a:solidFill>
              </a:rPr>
              <a:t>704-604-7959</a:t>
            </a:r>
          </a:p>
          <a:p>
            <a:pPr>
              <a:spcBef>
                <a:spcPts val="400"/>
              </a:spcBef>
            </a:pPr>
            <a:r>
              <a:rPr lang="en-US" sz="1800" spc="0" dirty="0">
                <a:solidFill>
                  <a:srgbClr val="4A4541"/>
                </a:solidFill>
                <a:hlinkClick r:id="rId2"/>
              </a:rPr>
              <a:t>bbmandl@acg.org</a:t>
            </a:r>
            <a:endParaRPr lang="en-US" sz="1800" spc="0" dirty="0">
              <a:solidFill>
                <a:srgbClr val="4A4541"/>
              </a:solidFill>
            </a:endParaRPr>
          </a:p>
          <a:p>
            <a:pPr>
              <a:spcBef>
                <a:spcPts val="400"/>
              </a:spcBef>
            </a:pPr>
            <a:endParaRPr lang="en-US" sz="1800" spc="0" dirty="0">
              <a:solidFill>
                <a:srgbClr val="4A4541"/>
              </a:solidFill>
            </a:endParaRPr>
          </a:p>
          <a:p>
            <a:pPr>
              <a:spcBef>
                <a:spcPts val="400"/>
              </a:spcBef>
            </a:pPr>
            <a:r>
              <a:rPr lang="en-US" sz="1800" b="1" spc="300" dirty="0">
                <a:solidFill>
                  <a:srgbClr val="4A4541"/>
                </a:solidFill>
              </a:rPr>
              <a:t>BRETT HUBLER</a:t>
            </a:r>
          </a:p>
          <a:p>
            <a:pPr>
              <a:spcBef>
                <a:spcPts val="400"/>
              </a:spcBef>
            </a:pPr>
            <a:r>
              <a:rPr lang="en-US" sz="1800" b="1" i="1" spc="0" dirty="0">
                <a:solidFill>
                  <a:srgbClr val="4A4541"/>
                </a:solidFill>
              </a:rPr>
              <a:t>2025 Deal Crawl Chair</a:t>
            </a:r>
          </a:p>
          <a:p>
            <a:pPr>
              <a:spcBef>
                <a:spcPts val="400"/>
              </a:spcBef>
            </a:pPr>
            <a:r>
              <a:rPr lang="fr-FR" sz="1800" spc="0" dirty="0">
                <a:solidFill>
                  <a:srgbClr val="4A4541"/>
                </a:solidFill>
              </a:rPr>
              <a:t>704-998-4082</a:t>
            </a:r>
          </a:p>
          <a:p>
            <a:pPr>
              <a:spcBef>
                <a:spcPts val="400"/>
              </a:spcBef>
            </a:pPr>
            <a:r>
              <a:rPr lang="fr-FR" sz="1800" spc="0" dirty="0">
                <a:solidFill>
                  <a:srgbClr val="4A4541"/>
                </a:solidFill>
                <a:hlinkClick r:id="rId3"/>
              </a:rPr>
              <a:t>brett.hubler@troutman.com</a:t>
            </a:r>
            <a:r>
              <a:rPr lang="fr-FR" sz="1800" spc="0" dirty="0">
                <a:solidFill>
                  <a:srgbClr val="4A4541"/>
                </a:solidFill>
              </a:rPr>
              <a:t> </a:t>
            </a:r>
            <a:endParaRPr lang="en-US" sz="1800" i="1" spc="0" dirty="0">
              <a:solidFill>
                <a:srgbClr val="4A4541"/>
              </a:solidFill>
              <a:latin typeface="Avenir LT Std 45 Book" panose="020B0502020203020204"/>
            </a:endParaRPr>
          </a:p>
          <a:p>
            <a:pPr>
              <a:spcBef>
                <a:spcPts val="400"/>
              </a:spcBef>
            </a:pPr>
            <a:endParaRPr lang="en-US" sz="600" b="1" dirty="0">
              <a:solidFill>
                <a:srgbClr val="4A4541"/>
              </a:solidFill>
            </a:endParaRPr>
          </a:p>
        </p:txBody>
      </p:sp>
      <p:sp>
        <p:nvSpPr>
          <p:cNvPr id="6" name="Text Placeholder 5">
            <a:extLst>
              <a:ext uri="{FF2B5EF4-FFF2-40B4-BE49-F238E27FC236}">
                <a16:creationId xmlns:a16="http://schemas.microsoft.com/office/drawing/2014/main" id="{0A4B164E-D38B-4B78-B85C-09AACF940149}"/>
              </a:ext>
            </a:extLst>
          </p:cNvPr>
          <p:cNvSpPr txBox="1">
            <a:spLocks/>
          </p:cNvSpPr>
          <p:nvPr/>
        </p:nvSpPr>
        <p:spPr>
          <a:xfrm>
            <a:off x="2978630" y="1494315"/>
            <a:ext cx="3196683" cy="401060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200" b="0" i="0" kern="1200" spc="200" baseline="0">
                <a:solidFill>
                  <a:srgbClr val="6FB844"/>
                </a:solidFill>
                <a:latin typeface="Avenir LT Std 45 Book" panose="020B05020202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pPr>
            <a:endParaRPr lang="en-US" sz="1200" dirty="0">
              <a:solidFill>
                <a:srgbClr val="4A4541"/>
              </a:solidFill>
            </a:endParaRPr>
          </a:p>
        </p:txBody>
      </p:sp>
      <p:sp>
        <p:nvSpPr>
          <p:cNvPr id="9" name="Content Placeholder 2">
            <a:extLst>
              <a:ext uri="{FF2B5EF4-FFF2-40B4-BE49-F238E27FC236}">
                <a16:creationId xmlns:a16="http://schemas.microsoft.com/office/drawing/2014/main" id="{5EAA3AD4-D98E-4024-B73A-169DC82F7F1B}"/>
              </a:ext>
            </a:extLst>
          </p:cNvPr>
          <p:cNvSpPr txBox="1">
            <a:spLocks/>
          </p:cNvSpPr>
          <p:nvPr/>
        </p:nvSpPr>
        <p:spPr>
          <a:xfrm>
            <a:off x="324857" y="388412"/>
            <a:ext cx="6191690" cy="810942"/>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000" b="0" i="0" kern="1200" cap="all" spc="200" baseline="0">
                <a:solidFill>
                  <a:srgbClr val="6FB844"/>
                </a:solidFill>
                <a:latin typeface="Avenir LT Std 45 Book" panose="020B05020202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Content Placeholder 2">
            <a:extLst>
              <a:ext uri="{FF2B5EF4-FFF2-40B4-BE49-F238E27FC236}">
                <a16:creationId xmlns:a16="http://schemas.microsoft.com/office/drawing/2014/main" id="{BA16F354-C300-4150-83D0-5584D694F7EA}"/>
              </a:ext>
            </a:extLst>
          </p:cNvPr>
          <p:cNvSpPr txBox="1">
            <a:spLocks/>
          </p:cNvSpPr>
          <p:nvPr/>
        </p:nvSpPr>
        <p:spPr>
          <a:xfrm>
            <a:off x="7823199" y="3530600"/>
            <a:ext cx="4075573" cy="1388817"/>
          </a:xfrm>
          <a:prstGeom prst="rect">
            <a:avLst/>
          </a:prstGeom>
          <a:ln w="15875">
            <a:solidFill>
              <a:schemeClr val="tx1"/>
            </a:solidFill>
          </a:ln>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cap="all" spc="200" baseline="0">
                <a:solidFill>
                  <a:srgbClr val="6FB844"/>
                </a:solidFill>
                <a:latin typeface="Avenir LT Std 45 Book" panose="020B05020202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4A4541"/>
                </a:solidFill>
              </a:rPr>
              <a:t>Visit </a:t>
            </a:r>
            <a:r>
              <a:rPr lang="en-US" sz="1600" b="1" dirty="0">
                <a:solidFill>
                  <a:srgbClr val="4A4541"/>
                </a:solidFill>
                <a:hlinkClick r:id="rId4"/>
              </a:rPr>
              <a:t>www.acgdealcrawl.com</a:t>
            </a:r>
            <a:r>
              <a:rPr lang="en-US" sz="1600" b="1" dirty="0">
                <a:solidFill>
                  <a:srgbClr val="4A4541"/>
                </a:solidFill>
              </a:rPr>
              <a:t>   for more details                     and                                                 to register</a:t>
            </a:r>
            <a:endParaRPr lang="en-US" sz="1600" dirty="0">
              <a:solidFill>
                <a:srgbClr val="4A4541"/>
              </a:solidFill>
            </a:endParaRPr>
          </a:p>
        </p:txBody>
      </p:sp>
      <p:sp>
        <p:nvSpPr>
          <p:cNvPr id="8" name="Text Placeholder 4">
            <a:extLst>
              <a:ext uri="{FF2B5EF4-FFF2-40B4-BE49-F238E27FC236}">
                <a16:creationId xmlns:a16="http://schemas.microsoft.com/office/drawing/2014/main" id="{DCD8D890-8743-47BD-94A0-82D530ED9F72}"/>
              </a:ext>
            </a:extLst>
          </p:cNvPr>
          <p:cNvSpPr txBox="1">
            <a:spLocks/>
          </p:cNvSpPr>
          <p:nvPr/>
        </p:nvSpPr>
        <p:spPr>
          <a:xfrm>
            <a:off x="323161" y="5427133"/>
            <a:ext cx="6865429" cy="922925"/>
          </a:xfrm>
          <a:prstGeom prst="rect">
            <a:avLst/>
          </a:prstGeom>
          <a:ln w="19050">
            <a:solidFill>
              <a:schemeClr val="tx1"/>
            </a:solidFill>
          </a:ln>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200" b="0" i="0" kern="1200" spc="200" baseline="0">
                <a:solidFill>
                  <a:srgbClr val="6FB844"/>
                </a:solidFill>
                <a:latin typeface="Avenir LT Std 45 Book" panose="020B05020202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b="1" spc="0" dirty="0"/>
              <a:t>General Questions? </a:t>
            </a:r>
          </a:p>
          <a:p>
            <a:pPr algn="ctr">
              <a:spcBef>
                <a:spcPts val="1200"/>
              </a:spcBef>
            </a:pPr>
            <a:r>
              <a:rPr lang="en-US" sz="1800" b="1" spc="0" dirty="0"/>
              <a:t>Contact us at: </a:t>
            </a:r>
            <a:r>
              <a:rPr lang="en-US" sz="1800" b="1" spc="0" dirty="0">
                <a:hlinkClick r:id="rId5"/>
              </a:rPr>
              <a:t>dealcrawl@acg.org</a:t>
            </a:r>
            <a:r>
              <a:rPr lang="en-US" sz="1800" b="1" spc="0" dirty="0"/>
              <a:t> </a:t>
            </a:r>
          </a:p>
        </p:txBody>
      </p:sp>
      <p:sp>
        <p:nvSpPr>
          <p:cNvPr id="10" name="Title 1">
            <a:extLst>
              <a:ext uri="{FF2B5EF4-FFF2-40B4-BE49-F238E27FC236}">
                <a16:creationId xmlns:a16="http://schemas.microsoft.com/office/drawing/2014/main" id="{AFD81BA9-0705-694E-96F4-DCA48A6A07E7}"/>
              </a:ext>
            </a:extLst>
          </p:cNvPr>
          <p:cNvSpPr txBox="1">
            <a:spLocks/>
          </p:cNvSpPr>
          <p:nvPr/>
        </p:nvSpPr>
        <p:spPr>
          <a:xfrm>
            <a:off x="323162" y="335624"/>
            <a:ext cx="6975105" cy="916435"/>
          </a:xfrm>
          <a:prstGeom prst="rect">
            <a:avLst/>
          </a:prstGeom>
        </p:spPr>
        <p:txBody>
          <a:bodyPr/>
          <a:lstStyle>
            <a:lvl1pPr algn="l" defTabSz="914400" rtl="0" eaLnBrk="1" latinLnBrk="0" hangingPunct="1">
              <a:lnSpc>
                <a:spcPct val="90000"/>
              </a:lnSpc>
              <a:spcBef>
                <a:spcPct val="0"/>
              </a:spcBef>
              <a:buNone/>
              <a:defRPr sz="3200" b="1" i="0" kern="1200">
                <a:solidFill>
                  <a:srgbClr val="6FB844"/>
                </a:solidFill>
                <a:latin typeface="HelveticaNeueLT Pro 65 Md" panose="020B0604020202020204" pitchFamily="34" charset="77"/>
                <a:ea typeface="+mj-ea"/>
                <a:cs typeface="+mj-cs"/>
              </a:defRPr>
            </a:lvl1pPr>
          </a:lstStyle>
          <a:p>
            <a:r>
              <a:rPr lang="en-US" dirty="0"/>
              <a:t>CONTACT US TO SECURE YOUR SPONSORSHIP TODAY!</a:t>
            </a:r>
          </a:p>
        </p:txBody>
      </p:sp>
    </p:spTree>
    <p:extLst>
      <p:ext uri="{BB962C8B-B14F-4D97-AF65-F5344CB8AC3E}">
        <p14:creationId xmlns:p14="http://schemas.microsoft.com/office/powerpoint/2010/main" val="660977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CE2FF-F9E3-E343-B57F-B64997C02743}"/>
              </a:ext>
            </a:extLst>
          </p:cNvPr>
          <p:cNvSpPr>
            <a:spLocks noGrp="1"/>
          </p:cNvSpPr>
          <p:nvPr>
            <p:ph type="title"/>
          </p:nvPr>
        </p:nvSpPr>
        <p:spPr>
          <a:xfrm>
            <a:off x="323162" y="335625"/>
            <a:ext cx="11545677" cy="534708"/>
          </a:xfrm>
        </p:spPr>
        <p:txBody>
          <a:bodyPr/>
          <a:lstStyle/>
          <a:p>
            <a:r>
              <a:rPr lang="en-US" sz="2900" dirty="0"/>
              <a:t>ACG Global &amp; ACG Charlotte: Driving Middle-Market Growth</a:t>
            </a:r>
          </a:p>
        </p:txBody>
      </p:sp>
      <p:sp>
        <p:nvSpPr>
          <p:cNvPr id="3" name="Content Placeholder 2">
            <a:extLst>
              <a:ext uri="{FF2B5EF4-FFF2-40B4-BE49-F238E27FC236}">
                <a16:creationId xmlns:a16="http://schemas.microsoft.com/office/drawing/2014/main" id="{69C964A0-A652-8D49-89CD-3B13DB61AFF9}"/>
              </a:ext>
            </a:extLst>
          </p:cNvPr>
          <p:cNvSpPr>
            <a:spLocks noGrp="1"/>
          </p:cNvSpPr>
          <p:nvPr>
            <p:ph idx="1"/>
          </p:nvPr>
        </p:nvSpPr>
        <p:spPr>
          <a:xfrm>
            <a:off x="7103537" y="1080057"/>
            <a:ext cx="4916700" cy="398833"/>
          </a:xfrm>
        </p:spPr>
        <p:txBody>
          <a:bodyPr/>
          <a:lstStyle/>
          <a:p>
            <a:pPr algn="ctr"/>
            <a:r>
              <a:rPr lang="en-US" sz="1500" dirty="0"/>
              <a:t>The </a:t>
            </a:r>
            <a:r>
              <a:rPr lang="en-US" sz="1500" dirty="0" err="1"/>
              <a:t>acg</a:t>
            </a:r>
            <a:r>
              <a:rPr lang="en-US" sz="1500" dirty="0"/>
              <a:t> community includes</a:t>
            </a:r>
          </a:p>
        </p:txBody>
      </p:sp>
      <p:pic>
        <p:nvPicPr>
          <p:cNvPr id="5" name="Picture 4" descr="NewMemberGraphic_CMYK.JPG">
            <a:extLst>
              <a:ext uri="{FF2B5EF4-FFF2-40B4-BE49-F238E27FC236}">
                <a16:creationId xmlns:a16="http://schemas.microsoft.com/office/drawing/2014/main" id="{02B94222-E0F8-464D-B18C-EF7F616726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6973" y="1588861"/>
            <a:ext cx="3889828" cy="3840339"/>
          </a:xfrm>
          <a:prstGeom prst="rect">
            <a:avLst/>
          </a:prstGeom>
        </p:spPr>
      </p:pic>
      <p:sp>
        <p:nvSpPr>
          <p:cNvPr id="6" name="Text Placeholder 3">
            <a:extLst>
              <a:ext uri="{FF2B5EF4-FFF2-40B4-BE49-F238E27FC236}">
                <a16:creationId xmlns:a16="http://schemas.microsoft.com/office/drawing/2014/main" id="{F7D2A006-D5F3-4DDD-8EA6-130143D6CD2D}"/>
              </a:ext>
            </a:extLst>
          </p:cNvPr>
          <p:cNvSpPr>
            <a:spLocks noGrp="1"/>
          </p:cNvSpPr>
          <p:nvPr>
            <p:ph type="body" sz="quarter" idx="10"/>
          </p:nvPr>
        </p:nvSpPr>
        <p:spPr>
          <a:xfrm>
            <a:off x="323162" y="1037722"/>
            <a:ext cx="6388786" cy="3334862"/>
          </a:xfrm>
        </p:spPr>
        <p:txBody>
          <a:bodyPr/>
          <a:lstStyle/>
          <a:p>
            <a:pPr marL="285750" indent="-285750">
              <a:lnSpc>
                <a:spcPct val="110000"/>
              </a:lnSpc>
              <a:buFont typeface="Courier New" panose="02070309020205020404" pitchFamily="49" charset="0"/>
              <a:buChar char="o"/>
            </a:pPr>
            <a:r>
              <a:rPr lang="en-US" sz="1500" dirty="0"/>
              <a:t>Founded in 1954, ACG is the premier M&amp;A deal-making community with a mission of driving middle-market growth. ACG’s global network operates within 61 local markets worldwide and comprises more than 100,000 middle market professionals who invest in, own and advise growing companies.</a:t>
            </a:r>
          </a:p>
          <a:p>
            <a:pPr marL="285750" indent="-285750">
              <a:lnSpc>
                <a:spcPct val="110000"/>
              </a:lnSpc>
              <a:buFont typeface="Courier New" panose="02070309020205020404" pitchFamily="49" charset="0"/>
              <a:buChar char="o"/>
            </a:pPr>
            <a:r>
              <a:rPr lang="en-US" sz="1500" dirty="0"/>
              <a:t>ACG brings together every segment of the middle-market growth community and delivers the right people, in the right way, to our members.</a:t>
            </a:r>
          </a:p>
          <a:p>
            <a:pPr marL="285750" indent="-285750">
              <a:lnSpc>
                <a:spcPct val="110000"/>
              </a:lnSpc>
              <a:buFont typeface="Courier New" panose="02070309020205020404" pitchFamily="49" charset="0"/>
              <a:buChar char="o"/>
            </a:pPr>
            <a:r>
              <a:rPr lang="en-US" sz="1500" dirty="0"/>
              <a:t>The return on investment has made ACG the most trusted and respected resource for middle-market dealmakers and business leaders.</a:t>
            </a:r>
          </a:p>
          <a:p>
            <a:pPr marL="285750" indent="-285750">
              <a:lnSpc>
                <a:spcPct val="110000"/>
              </a:lnSpc>
              <a:buFont typeface="Courier New" panose="02070309020205020404" pitchFamily="49" charset="0"/>
              <a:buChar char="o"/>
            </a:pPr>
            <a:r>
              <a:rPr lang="en-US" sz="1500" dirty="0"/>
              <a:t>ACG Charlotte, founded in 1990, is dedicated to delivering quality programming and increasing networking opportunities for professionals in Charlotte and the surrounding areas.</a:t>
            </a:r>
          </a:p>
        </p:txBody>
      </p:sp>
      <p:sp>
        <p:nvSpPr>
          <p:cNvPr id="7" name="Content Placeholder 2">
            <a:extLst>
              <a:ext uri="{FF2B5EF4-FFF2-40B4-BE49-F238E27FC236}">
                <a16:creationId xmlns:a16="http://schemas.microsoft.com/office/drawing/2014/main" id="{4735869F-27AA-47DF-BAD8-CC9C526D3046}"/>
              </a:ext>
            </a:extLst>
          </p:cNvPr>
          <p:cNvSpPr txBox="1">
            <a:spLocks/>
          </p:cNvSpPr>
          <p:nvPr/>
        </p:nvSpPr>
        <p:spPr>
          <a:xfrm>
            <a:off x="3916390" y="5714059"/>
            <a:ext cx="4702677" cy="876050"/>
          </a:xfrm>
          <a:prstGeom prst="rect">
            <a:avLst/>
          </a:prstGeom>
          <a:ln w="15875">
            <a:solidFill>
              <a:schemeClr val="tx1"/>
            </a:solidFill>
          </a:ln>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cap="all" spc="200" baseline="0">
                <a:solidFill>
                  <a:srgbClr val="6FB844"/>
                </a:solidFill>
                <a:latin typeface="Avenir LT Std 45 Book" panose="020B05020202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US" sz="1500" b="1" dirty="0"/>
              <a:t>Visit </a:t>
            </a:r>
            <a:r>
              <a:rPr lang="en-US" sz="1500" b="1" dirty="0">
                <a:hlinkClick r:id="rId3">
                  <a:extLst>
                    <a:ext uri="{A12FA001-AC4F-418D-AE19-62706E023703}">
                      <ahyp:hlinkClr xmlns:ahyp="http://schemas.microsoft.com/office/drawing/2018/hyperlinkcolor" val="tx"/>
                    </a:ext>
                  </a:extLst>
                </a:hlinkClick>
              </a:rPr>
              <a:t>www.acg.ORG/Charlotte</a:t>
            </a:r>
            <a:endParaRPr lang="en-US" sz="1500" b="1" dirty="0"/>
          </a:p>
          <a:p>
            <a:pPr algn="ctr">
              <a:lnSpc>
                <a:spcPct val="100000"/>
              </a:lnSpc>
              <a:spcBef>
                <a:spcPts val="0"/>
              </a:spcBef>
            </a:pPr>
            <a:r>
              <a:rPr lang="en-US" sz="1500" b="1" dirty="0"/>
              <a:t>to learn more</a:t>
            </a:r>
            <a:endParaRPr lang="en-US" sz="1500" dirty="0"/>
          </a:p>
        </p:txBody>
      </p:sp>
    </p:spTree>
    <p:extLst>
      <p:ext uri="{BB962C8B-B14F-4D97-AF65-F5344CB8AC3E}">
        <p14:creationId xmlns:p14="http://schemas.microsoft.com/office/powerpoint/2010/main" val="2404152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EAA3AD4-D98E-4024-B73A-169DC82F7F1B}"/>
              </a:ext>
            </a:extLst>
          </p:cNvPr>
          <p:cNvSpPr txBox="1">
            <a:spLocks/>
          </p:cNvSpPr>
          <p:nvPr/>
        </p:nvSpPr>
        <p:spPr>
          <a:xfrm>
            <a:off x="8074855" y="3412064"/>
            <a:ext cx="3908887" cy="1666273"/>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000" b="0" i="0" kern="1200" cap="all" spc="200" baseline="0">
                <a:solidFill>
                  <a:srgbClr val="6FB844"/>
                </a:solidFill>
                <a:latin typeface="Avenir LT Std 45 Book" panose="020B05020202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100" b="1" spc="0" dirty="0">
                <a:solidFill>
                  <a:srgbClr val="4A4541"/>
                </a:solidFill>
                <a:latin typeface="HelveticaNeueLT Pro 55 Roman" panose="020B0604020202020204" pitchFamily="34" charset="77"/>
              </a:rPr>
              <a:t>12</a:t>
            </a:r>
            <a:r>
              <a:rPr lang="en-US" sz="2100" b="1" spc="0" baseline="30000" dirty="0">
                <a:solidFill>
                  <a:srgbClr val="4A4541"/>
                </a:solidFill>
                <a:latin typeface="HelveticaNeueLT Pro 55 Roman" panose="020B0604020202020204" pitchFamily="34" charset="77"/>
              </a:rPr>
              <a:t>TH</a:t>
            </a:r>
            <a:r>
              <a:rPr lang="en-US" sz="2100" b="1" spc="0" dirty="0">
                <a:solidFill>
                  <a:srgbClr val="4A4541"/>
                </a:solidFill>
                <a:latin typeface="HelveticaNeueLT Pro 55 Roman" panose="020B0604020202020204" pitchFamily="34" charset="77"/>
              </a:rPr>
              <a:t> annual</a:t>
            </a:r>
          </a:p>
          <a:p>
            <a:pPr>
              <a:lnSpc>
                <a:spcPct val="100000"/>
              </a:lnSpc>
              <a:spcBef>
                <a:spcPts val="0"/>
              </a:spcBef>
            </a:pPr>
            <a:r>
              <a:rPr lang="en-US" sz="2100" b="1" spc="0" dirty="0">
                <a:solidFill>
                  <a:srgbClr val="4A4541"/>
                </a:solidFill>
                <a:latin typeface="HelveticaNeueLT Pro 55 Roman" panose="020B0604020202020204" pitchFamily="34" charset="77"/>
              </a:rPr>
              <a:t>deal crawl conference</a:t>
            </a:r>
          </a:p>
          <a:p>
            <a:pPr>
              <a:lnSpc>
                <a:spcPct val="100000"/>
              </a:lnSpc>
              <a:spcBef>
                <a:spcPts val="0"/>
              </a:spcBef>
            </a:pPr>
            <a:endParaRPr lang="en-US" sz="1400" spc="0" dirty="0">
              <a:solidFill>
                <a:srgbClr val="4A4541"/>
              </a:solidFill>
              <a:latin typeface="HelveticaNeueLT Pro 55 Roman" panose="020B0604020202020204" pitchFamily="34" charset="77"/>
            </a:endParaRPr>
          </a:p>
          <a:p>
            <a:pPr>
              <a:lnSpc>
                <a:spcPct val="100000"/>
              </a:lnSpc>
              <a:spcBef>
                <a:spcPts val="0"/>
              </a:spcBef>
            </a:pPr>
            <a:r>
              <a:rPr lang="en-US" sz="1600" b="1" spc="0" dirty="0">
                <a:solidFill>
                  <a:srgbClr val="4A4541"/>
                </a:solidFill>
                <a:latin typeface="HelveticaNeueLT Pro 55 Roman" panose="020B0604020202020204" pitchFamily="34" charset="77"/>
              </a:rPr>
              <a:t>November 19-20, 2025 </a:t>
            </a:r>
          </a:p>
          <a:p>
            <a:pPr>
              <a:lnSpc>
                <a:spcPct val="100000"/>
              </a:lnSpc>
              <a:spcBef>
                <a:spcPts val="0"/>
              </a:spcBef>
            </a:pPr>
            <a:r>
              <a:rPr lang="en-US" sz="1600" b="1" spc="0" dirty="0">
                <a:solidFill>
                  <a:srgbClr val="4A4541"/>
                </a:solidFill>
                <a:latin typeface="HelveticaNeueLT Pro 55 Roman" panose="020B0604020202020204" pitchFamily="34" charset="77"/>
              </a:rPr>
              <a:t>Uptown Charlotte, NC</a:t>
            </a:r>
          </a:p>
        </p:txBody>
      </p:sp>
      <p:sp>
        <p:nvSpPr>
          <p:cNvPr id="7" name="Title 1">
            <a:extLst>
              <a:ext uri="{FF2B5EF4-FFF2-40B4-BE49-F238E27FC236}">
                <a16:creationId xmlns:a16="http://schemas.microsoft.com/office/drawing/2014/main" id="{752E6556-E5EE-46E5-8742-42C12669691E}"/>
              </a:ext>
            </a:extLst>
          </p:cNvPr>
          <p:cNvSpPr txBox="1">
            <a:spLocks/>
          </p:cNvSpPr>
          <p:nvPr/>
        </p:nvSpPr>
        <p:spPr>
          <a:xfrm>
            <a:off x="323162" y="261257"/>
            <a:ext cx="6907197" cy="390676"/>
          </a:xfrm>
          <a:prstGeom prst="rect">
            <a:avLst/>
          </a:prstGeom>
        </p:spPr>
        <p:txBody>
          <a:bodyPr/>
          <a:lstStyle>
            <a:lvl1pPr algn="ctr" defTabSz="914400" rtl="0" eaLnBrk="1" latinLnBrk="0" hangingPunct="1">
              <a:lnSpc>
                <a:spcPct val="90000"/>
              </a:lnSpc>
              <a:spcBef>
                <a:spcPct val="0"/>
              </a:spcBef>
              <a:buNone/>
              <a:defRPr sz="3200" b="1" i="0" kern="1200">
                <a:solidFill>
                  <a:srgbClr val="6FB844"/>
                </a:solidFill>
                <a:latin typeface="HelveticaNeueLT Pro 65 Md" panose="020B0604020202020204" pitchFamily="34" charset="77"/>
                <a:ea typeface="+mj-ea"/>
                <a:cs typeface="+mj-cs"/>
              </a:defRPr>
            </a:lvl1pPr>
          </a:lstStyle>
          <a:p>
            <a:pPr algn="l"/>
            <a:r>
              <a:rPr lang="en-US" sz="2800"/>
              <a:t>Deal Crawl 2025</a:t>
            </a:r>
            <a:endParaRPr lang="en-US" sz="2800" dirty="0"/>
          </a:p>
          <a:p>
            <a:pPr algn="l"/>
            <a:br>
              <a:rPr lang="en-US" sz="2800" dirty="0"/>
            </a:br>
            <a:endParaRPr lang="en-US" sz="2800" dirty="0"/>
          </a:p>
        </p:txBody>
      </p:sp>
      <p:sp>
        <p:nvSpPr>
          <p:cNvPr id="8" name="Text Placeholder 3">
            <a:extLst>
              <a:ext uri="{FF2B5EF4-FFF2-40B4-BE49-F238E27FC236}">
                <a16:creationId xmlns:a16="http://schemas.microsoft.com/office/drawing/2014/main" id="{937B1381-6FEC-4C64-8D6F-D8DB8F600838}"/>
              </a:ext>
            </a:extLst>
          </p:cNvPr>
          <p:cNvSpPr>
            <a:spLocks noGrp="1"/>
          </p:cNvSpPr>
          <p:nvPr>
            <p:ph type="body" sz="quarter" idx="4294967295"/>
          </p:nvPr>
        </p:nvSpPr>
        <p:spPr>
          <a:xfrm>
            <a:off x="323162" y="945030"/>
            <a:ext cx="5256107" cy="5125646"/>
          </a:xfrm>
          <a:prstGeom prst="rect">
            <a:avLst/>
          </a:prstGeom>
        </p:spPr>
        <p:txBody>
          <a:bodyPr/>
          <a:lstStyle/>
          <a:p>
            <a:pPr marL="285750" indent="-285750">
              <a:lnSpc>
                <a:spcPct val="110000"/>
              </a:lnSpc>
              <a:buFont typeface="Courier New" panose="02070309020205020404" pitchFamily="49" charset="0"/>
              <a:buChar char="o"/>
            </a:pPr>
            <a:r>
              <a:rPr lang="en-US" sz="1500" spc="0" dirty="0">
                <a:solidFill>
                  <a:srgbClr val="4A4541"/>
                </a:solidFill>
                <a:latin typeface="HelveticaNeueLT Pro 55 Roman" panose="020B0604020202020204" pitchFamily="34" charset="77"/>
              </a:rPr>
              <a:t>Deal Crawl is a unique networking event bringing together leading investment bankers, private equity professionals and trusted advisors from across the U.S.</a:t>
            </a:r>
          </a:p>
          <a:p>
            <a:pPr marL="285750" indent="-285750">
              <a:lnSpc>
                <a:spcPct val="110000"/>
              </a:lnSpc>
              <a:buFont typeface="Courier New" panose="02070309020205020404" pitchFamily="49" charset="0"/>
              <a:buChar char="o"/>
            </a:pPr>
            <a:r>
              <a:rPr lang="en-US" sz="1500" spc="0" dirty="0">
                <a:solidFill>
                  <a:srgbClr val="4A4541"/>
                </a:solidFill>
                <a:latin typeface="HelveticaNeueLT Pro 55 Roman" panose="020B0604020202020204" pitchFamily="34" charset="77"/>
              </a:rPr>
              <a:t>On Wednesday, November 19, the conference kicks off with our </a:t>
            </a:r>
            <a:r>
              <a:rPr lang="en-US" sz="1500" b="1" spc="0" dirty="0">
                <a:solidFill>
                  <a:srgbClr val="4A4541"/>
                </a:solidFill>
                <a:latin typeface="HelveticaNeueLT Pro 55 Roman" panose="020B0604020202020204" pitchFamily="34" charset="77"/>
              </a:rPr>
              <a:t>Opening Networking Reception </a:t>
            </a:r>
            <a:r>
              <a:rPr lang="en-US" sz="1500" spc="0" dirty="0">
                <a:solidFill>
                  <a:srgbClr val="4A4541"/>
                </a:solidFill>
                <a:latin typeface="HelveticaNeueLT Pro 55 Roman" panose="020B0604020202020204" pitchFamily="34" charset="77"/>
              </a:rPr>
              <a:t>at Bank of America Stadium.</a:t>
            </a:r>
          </a:p>
          <a:p>
            <a:pPr marL="285750" indent="-285750">
              <a:lnSpc>
                <a:spcPct val="110000"/>
              </a:lnSpc>
              <a:buFont typeface="Courier New" panose="02070309020205020404" pitchFamily="49" charset="0"/>
              <a:buChar char="o"/>
            </a:pPr>
            <a:r>
              <a:rPr lang="en-US" sz="1500" spc="0" dirty="0">
                <a:solidFill>
                  <a:srgbClr val="4A4541"/>
                </a:solidFill>
                <a:latin typeface="HelveticaNeueLT Pro 55 Roman" panose="020B0604020202020204" pitchFamily="34" charset="77"/>
              </a:rPr>
              <a:t>On Thursday, November 20, attendees will participate in a full day of 1-on-1 meetings and conference activities. For the convenience of attendees, all meetings and activities on Thursday will be at the JW Marriott. </a:t>
            </a:r>
            <a:r>
              <a:rPr lang="en-US" sz="1500" b="1" spc="0" dirty="0">
                <a:solidFill>
                  <a:srgbClr val="4A4541"/>
                </a:solidFill>
                <a:latin typeface="HelveticaNeueLT Pro 55 Roman" panose="020B0604020202020204" pitchFamily="34" charset="77"/>
              </a:rPr>
              <a:t>Dealmakers’ Lounge </a:t>
            </a:r>
            <a:r>
              <a:rPr lang="en-US" sz="1500" spc="0" dirty="0">
                <a:solidFill>
                  <a:srgbClr val="4A4541"/>
                </a:solidFill>
                <a:latin typeface="HelveticaNeueLT Pro 55 Roman" panose="020B0604020202020204" pitchFamily="34" charset="77"/>
              </a:rPr>
              <a:t>will be open throughout the day offering attendees the opportunity to engage with our sponsors at their exhibit tables, have meetings and network. We’ll host a </a:t>
            </a:r>
            <a:r>
              <a:rPr lang="en-US" sz="1500" b="1" spc="0" dirty="0">
                <a:solidFill>
                  <a:srgbClr val="4A4541"/>
                </a:solidFill>
                <a:latin typeface="HelveticaNeueLT Pro 55 Roman" panose="020B0604020202020204" pitchFamily="34" charset="77"/>
              </a:rPr>
              <a:t>Networking Breakfast, Affinity Seminar </a:t>
            </a:r>
            <a:r>
              <a:rPr lang="en-US" sz="1500" spc="0" dirty="0">
                <a:solidFill>
                  <a:srgbClr val="4A4541"/>
                </a:solidFill>
                <a:latin typeface="HelveticaNeueLT Pro 55 Roman" panose="020B0604020202020204" pitchFamily="34" charset="77"/>
              </a:rPr>
              <a:t>and </a:t>
            </a:r>
            <a:r>
              <a:rPr lang="en-US" sz="1500" b="1" spc="0" dirty="0">
                <a:solidFill>
                  <a:srgbClr val="4A4541"/>
                </a:solidFill>
                <a:latin typeface="HelveticaNeueLT Pro 55 Roman" panose="020B0604020202020204" pitchFamily="34" charset="77"/>
              </a:rPr>
              <a:t>Keynote Lunch. </a:t>
            </a:r>
            <a:r>
              <a:rPr lang="en-US" sz="1500" spc="0" dirty="0">
                <a:solidFill>
                  <a:srgbClr val="4A4541"/>
                </a:solidFill>
                <a:latin typeface="HelveticaNeueLT Pro 55 Roman" panose="020B0604020202020204" pitchFamily="34" charset="77"/>
              </a:rPr>
              <a:t>As meetings wrap up, attendees will be invited to a </a:t>
            </a:r>
            <a:r>
              <a:rPr lang="en-US" sz="1500" b="1" spc="0" dirty="0">
                <a:solidFill>
                  <a:srgbClr val="4A4541"/>
                </a:solidFill>
                <a:latin typeface="HelveticaNeueLT Pro 55 Roman" panose="020B0604020202020204" pitchFamily="34" charset="77"/>
              </a:rPr>
              <a:t>Closing Happy Hour </a:t>
            </a:r>
            <a:r>
              <a:rPr lang="en-US" sz="1500" spc="0" dirty="0">
                <a:solidFill>
                  <a:srgbClr val="4A4541"/>
                </a:solidFill>
                <a:latin typeface="HelveticaNeueLT Pro 55 Roman" panose="020B0604020202020204" pitchFamily="34" charset="77"/>
              </a:rPr>
              <a:t>to conclude networking.</a:t>
            </a:r>
          </a:p>
          <a:p>
            <a:pPr marL="285750" indent="-285750">
              <a:lnSpc>
                <a:spcPct val="110000"/>
              </a:lnSpc>
              <a:buFont typeface="Courier New" panose="02070309020205020404" pitchFamily="49" charset="0"/>
              <a:buChar char="o"/>
            </a:pPr>
            <a:r>
              <a:rPr lang="en-US" sz="1500" spc="0" dirty="0">
                <a:solidFill>
                  <a:srgbClr val="4A4541"/>
                </a:solidFill>
                <a:latin typeface="HelveticaNeueLT Pro 55 Roman" panose="020B0604020202020204" pitchFamily="34" charset="77"/>
              </a:rPr>
              <a:t>All attendees will have access to our scheduling platform in advance of the conference to preschedule meetings with other attendees.</a:t>
            </a:r>
          </a:p>
          <a:p>
            <a:pPr marL="285750" indent="-285750">
              <a:buFont typeface="Courier New" panose="02070309020205020404" pitchFamily="49" charset="0"/>
              <a:buChar char="o"/>
            </a:pPr>
            <a:endParaRPr lang="en-US" sz="1600" spc="0" dirty="0">
              <a:solidFill>
                <a:srgbClr val="4A4541"/>
              </a:solidFill>
              <a:latin typeface="HelveticaNeueLT Pro 55 Roman" panose="020B0604020202020204" pitchFamily="34" charset="77"/>
            </a:endParaRPr>
          </a:p>
        </p:txBody>
      </p:sp>
    </p:spTree>
    <p:extLst>
      <p:ext uri="{BB962C8B-B14F-4D97-AF65-F5344CB8AC3E}">
        <p14:creationId xmlns:p14="http://schemas.microsoft.com/office/powerpoint/2010/main" val="3723858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02D98E-6C58-0D40-B45F-1AEA221EA2FF}"/>
              </a:ext>
            </a:extLst>
          </p:cNvPr>
          <p:cNvSpPr>
            <a:spLocks noGrp="1"/>
          </p:cNvSpPr>
          <p:nvPr>
            <p:ph idx="1"/>
          </p:nvPr>
        </p:nvSpPr>
        <p:spPr>
          <a:xfrm>
            <a:off x="3937000" y="931336"/>
            <a:ext cx="5487948" cy="1261534"/>
          </a:xfrm>
        </p:spPr>
        <p:txBody>
          <a:bodyPr/>
          <a:lstStyle/>
          <a:p>
            <a:pPr>
              <a:lnSpc>
                <a:spcPct val="100000"/>
              </a:lnSpc>
              <a:spcBef>
                <a:spcPts val="0"/>
              </a:spcBef>
            </a:pPr>
            <a:r>
              <a:rPr lang="en-US" sz="4000" spc="0" dirty="0"/>
              <a:t>Conference</a:t>
            </a:r>
          </a:p>
          <a:p>
            <a:pPr>
              <a:lnSpc>
                <a:spcPct val="100000"/>
              </a:lnSpc>
              <a:spcBef>
                <a:spcPts val="0"/>
              </a:spcBef>
            </a:pPr>
            <a:r>
              <a:rPr lang="en-US" sz="4000" spc="0" dirty="0"/>
              <a:t>agenda</a:t>
            </a:r>
          </a:p>
        </p:txBody>
      </p:sp>
    </p:spTree>
    <p:extLst>
      <p:ext uri="{BB962C8B-B14F-4D97-AF65-F5344CB8AC3E}">
        <p14:creationId xmlns:p14="http://schemas.microsoft.com/office/powerpoint/2010/main" val="1768847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CE2FF-F9E3-E343-B57F-B64997C02743}"/>
              </a:ext>
            </a:extLst>
          </p:cNvPr>
          <p:cNvSpPr>
            <a:spLocks noGrp="1"/>
          </p:cNvSpPr>
          <p:nvPr>
            <p:ph type="title"/>
          </p:nvPr>
        </p:nvSpPr>
        <p:spPr>
          <a:xfrm>
            <a:off x="323162" y="335625"/>
            <a:ext cx="11545677" cy="534708"/>
          </a:xfrm>
        </p:spPr>
        <p:txBody>
          <a:bodyPr/>
          <a:lstStyle/>
          <a:p>
            <a:r>
              <a:rPr lang="en-US" dirty="0"/>
              <a:t>Deal Crawl 2025 - Schedule of Events</a:t>
            </a:r>
          </a:p>
        </p:txBody>
      </p:sp>
      <p:sp>
        <p:nvSpPr>
          <p:cNvPr id="3" name="Content Placeholder 2">
            <a:extLst>
              <a:ext uri="{FF2B5EF4-FFF2-40B4-BE49-F238E27FC236}">
                <a16:creationId xmlns:a16="http://schemas.microsoft.com/office/drawing/2014/main" id="{69C964A0-A652-8D49-89CD-3B13DB61AFF9}"/>
              </a:ext>
            </a:extLst>
          </p:cNvPr>
          <p:cNvSpPr>
            <a:spLocks noGrp="1"/>
          </p:cNvSpPr>
          <p:nvPr>
            <p:ph idx="1"/>
          </p:nvPr>
        </p:nvSpPr>
        <p:spPr>
          <a:xfrm>
            <a:off x="357030" y="1190786"/>
            <a:ext cx="5576761" cy="738251"/>
          </a:xfrm>
        </p:spPr>
        <p:txBody>
          <a:bodyPr anchor="ctr">
            <a:noAutofit/>
          </a:bodyPr>
          <a:lstStyle/>
          <a:p>
            <a:pPr marL="0" indent="0">
              <a:buNone/>
            </a:pPr>
            <a:r>
              <a:rPr lang="en-US" sz="2400" spc="200" dirty="0">
                <a:solidFill>
                  <a:srgbClr val="6FB844"/>
                </a:solidFill>
                <a:latin typeface="Avenir LT Std 45 Book" panose="020B0502020203020204" pitchFamily="34" charset="0"/>
              </a:rPr>
              <a:t>Wednesday, November 19</a:t>
            </a:r>
            <a:r>
              <a:rPr lang="en-US" sz="2400" dirty="0"/>
              <a:t> </a:t>
            </a:r>
            <a:r>
              <a:rPr lang="en-US" sz="2400" spc="200" dirty="0">
                <a:solidFill>
                  <a:srgbClr val="6FB844"/>
                </a:solidFill>
                <a:latin typeface="Avenir LT Std 45 Book" panose="020B0502020203020204" pitchFamily="34" charset="0"/>
              </a:rPr>
              <a:t> </a:t>
            </a:r>
          </a:p>
        </p:txBody>
      </p:sp>
      <p:sp>
        <p:nvSpPr>
          <p:cNvPr id="5" name="Content Placeholder 2">
            <a:extLst>
              <a:ext uri="{FF2B5EF4-FFF2-40B4-BE49-F238E27FC236}">
                <a16:creationId xmlns:a16="http://schemas.microsoft.com/office/drawing/2014/main" id="{19745A40-F740-4332-AAD9-50370DAF7ECF}"/>
              </a:ext>
            </a:extLst>
          </p:cNvPr>
          <p:cNvSpPr txBox="1">
            <a:spLocks/>
          </p:cNvSpPr>
          <p:nvPr/>
        </p:nvSpPr>
        <p:spPr>
          <a:xfrm>
            <a:off x="6292079" y="1190786"/>
            <a:ext cx="4665113" cy="726523"/>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cap="all" spc="200" baseline="0">
                <a:solidFill>
                  <a:srgbClr val="6FB844"/>
                </a:solidFill>
                <a:latin typeface="Avenir LT Std 45 Book" panose="020B05020202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Thursday, November 20  </a:t>
            </a:r>
          </a:p>
        </p:txBody>
      </p:sp>
      <p:sp>
        <p:nvSpPr>
          <p:cNvPr id="14" name="TextBox 13">
            <a:extLst>
              <a:ext uri="{FF2B5EF4-FFF2-40B4-BE49-F238E27FC236}">
                <a16:creationId xmlns:a16="http://schemas.microsoft.com/office/drawing/2014/main" id="{C33C7A2E-1B22-40DF-8276-84B5C1A12DAD}"/>
              </a:ext>
            </a:extLst>
          </p:cNvPr>
          <p:cNvSpPr txBox="1"/>
          <p:nvPr/>
        </p:nvSpPr>
        <p:spPr>
          <a:xfrm>
            <a:off x="323162" y="4741607"/>
            <a:ext cx="11532600" cy="1246495"/>
          </a:xfrm>
          <a:prstGeom prst="rect">
            <a:avLst/>
          </a:prstGeom>
          <a:noFill/>
        </p:spPr>
        <p:txBody>
          <a:bodyPr wrap="square" rtlCol="0">
            <a:spAutoFit/>
          </a:bodyPr>
          <a:lstStyle/>
          <a:p>
            <a:pPr algn="ctr"/>
            <a:r>
              <a:rPr lang="en-US" sz="1500" dirty="0">
                <a:solidFill>
                  <a:srgbClr val="4A4541"/>
                </a:solidFill>
                <a:latin typeface="HelveticaNeueLT Pro 55 Roman" panose="020B0604020202020204" pitchFamily="34" charset="77"/>
              </a:rPr>
              <a:t>All meetings and events listed above, except the opening reception, will be held at the </a:t>
            </a:r>
            <a:r>
              <a:rPr lang="en-US" sz="1500" b="1" dirty="0">
                <a:solidFill>
                  <a:srgbClr val="4A4541"/>
                </a:solidFill>
                <a:latin typeface="HelveticaNeueLT Pro 55 Roman" panose="020B0604020202020204" pitchFamily="34" charset="77"/>
              </a:rPr>
              <a:t>JW Marriott Charlotte</a:t>
            </a:r>
            <a:r>
              <a:rPr lang="en-US" sz="1500" dirty="0">
                <a:solidFill>
                  <a:srgbClr val="4A4541"/>
                </a:solidFill>
                <a:latin typeface="HelveticaNeueLT Pro 55 Roman" panose="020B0604020202020204" pitchFamily="34" charset="77"/>
              </a:rPr>
              <a:t>.</a:t>
            </a:r>
          </a:p>
          <a:p>
            <a:pPr algn="ctr">
              <a:lnSpc>
                <a:spcPct val="100000"/>
              </a:lnSpc>
            </a:pPr>
            <a:r>
              <a:rPr lang="en-US" sz="1500" dirty="0">
                <a:solidFill>
                  <a:srgbClr val="4A4541"/>
                </a:solidFill>
                <a:latin typeface="HelveticaNeueLT Pro 55 Roman" panose="020B0604020202020204" pitchFamily="34" charset="77"/>
              </a:rPr>
              <a:t>Dealmakers’ Lounge will be open throughout the day on November 20 featuring an exhibit hall and space for </a:t>
            </a:r>
          </a:p>
          <a:p>
            <a:pPr algn="ctr">
              <a:lnSpc>
                <a:spcPct val="100000"/>
              </a:lnSpc>
            </a:pPr>
            <a:r>
              <a:rPr lang="en-US" sz="1500" dirty="0">
                <a:solidFill>
                  <a:srgbClr val="4A4541"/>
                </a:solidFill>
                <a:latin typeface="HelveticaNeueLT Pro 55 Roman" panose="020B0604020202020204" pitchFamily="34" charset="77"/>
              </a:rPr>
              <a:t>meetings and networking at the JW Marriott. </a:t>
            </a:r>
          </a:p>
          <a:p>
            <a:pPr algn="ctr">
              <a:lnSpc>
                <a:spcPct val="100000"/>
              </a:lnSpc>
            </a:pPr>
            <a:r>
              <a:rPr lang="en-US" sz="1500" dirty="0">
                <a:solidFill>
                  <a:srgbClr val="4A4541"/>
                </a:solidFill>
                <a:latin typeface="HelveticaNeueLT Pro 55 Roman" panose="020B0604020202020204" pitchFamily="34" charset="77"/>
              </a:rPr>
              <a:t>*Affinity Seminar is a panel discussion covering relevant industry topics</a:t>
            </a:r>
          </a:p>
          <a:p>
            <a:pPr algn="ctr">
              <a:lnSpc>
                <a:spcPct val="100000"/>
              </a:lnSpc>
            </a:pPr>
            <a:r>
              <a:rPr lang="en-US" sz="1500" dirty="0">
                <a:solidFill>
                  <a:srgbClr val="4A4541"/>
                </a:solidFill>
                <a:latin typeface="HelveticaNeueLT Pro 55 Roman" panose="020B0604020202020204" pitchFamily="34" charset="77"/>
              </a:rPr>
              <a:t>All attendees will have access to the scheduling platform ahead of the conference to preschedule 1-on-1 meetings.                                                            </a:t>
            </a:r>
          </a:p>
        </p:txBody>
      </p:sp>
      <p:sp>
        <p:nvSpPr>
          <p:cNvPr id="11" name="TextBox 10">
            <a:extLst>
              <a:ext uri="{FF2B5EF4-FFF2-40B4-BE49-F238E27FC236}">
                <a16:creationId xmlns:a16="http://schemas.microsoft.com/office/drawing/2014/main" id="{88ABCE58-2754-BE47-9542-845FF60C315E}"/>
              </a:ext>
            </a:extLst>
          </p:cNvPr>
          <p:cNvSpPr txBox="1"/>
          <p:nvPr/>
        </p:nvSpPr>
        <p:spPr>
          <a:xfrm>
            <a:off x="3145410" y="6452408"/>
            <a:ext cx="5940058" cy="307777"/>
          </a:xfrm>
          <a:prstGeom prst="rect">
            <a:avLst/>
          </a:prstGeom>
          <a:noFill/>
        </p:spPr>
        <p:txBody>
          <a:bodyPr wrap="square" rtlCol="0">
            <a:spAutoFit/>
          </a:bodyPr>
          <a:lstStyle/>
          <a:p>
            <a:pPr algn="ctr">
              <a:lnSpc>
                <a:spcPct val="100000"/>
              </a:lnSpc>
            </a:pPr>
            <a:r>
              <a:rPr lang="en-US" sz="1400" b="1" i="1" dirty="0">
                <a:solidFill>
                  <a:srgbClr val="4A4541"/>
                </a:solidFill>
                <a:latin typeface="HelveticaNeueLT Pro 55 Roman" panose="020B0604020202020204" pitchFamily="34" charset="77"/>
              </a:rPr>
              <a:t>Specific times and event descriptions may change</a:t>
            </a:r>
            <a:r>
              <a:rPr lang="en-US" sz="1400" i="1" dirty="0">
                <a:solidFill>
                  <a:srgbClr val="4A4541"/>
                </a:solidFill>
                <a:latin typeface="HelveticaNeueLT Pro 55 Roman" panose="020B0604020202020204" pitchFamily="34" charset="77"/>
              </a:rPr>
              <a:t>.</a:t>
            </a:r>
          </a:p>
        </p:txBody>
      </p:sp>
      <p:graphicFrame>
        <p:nvGraphicFramePr>
          <p:cNvPr id="4" name="Table 3">
            <a:extLst>
              <a:ext uri="{FF2B5EF4-FFF2-40B4-BE49-F238E27FC236}">
                <a16:creationId xmlns:a16="http://schemas.microsoft.com/office/drawing/2014/main" id="{8A59FBE0-2C7B-0A42-A808-5ADD700BDBE9}"/>
              </a:ext>
            </a:extLst>
          </p:cNvPr>
          <p:cNvGraphicFramePr>
            <a:graphicFrameLocks noGrp="1"/>
          </p:cNvGraphicFramePr>
          <p:nvPr>
            <p:extLst>
              <p:ext uri="{D42A27DB-BD31-4B8C-83A1-F6EECF244321}">
                <p14:modId xmlns:p14="http://schemas.microsoft.com/office/powerpoint/2010/main" val="1596083395"/>
              </p:ext>
            </p:extLst>
          </p:nvPr>
        </p:nvGraphicFramePr>
        <p:xfrm>
          <a:off x="357030" y="2074967"/>
          <a:ext cx="5542892" cy="518160"/>
        </p:xfrm>
        <a:graphic>
          <a:graphicData uri="http://schemas.openxmlformats.org/drawingml/2006/table">
            <a:tbl>
              <a:tblPr bandRow="1">
                <a:tableStyleId>{F5AB1C69-6EDB-4FF4-983F-18BD219EF322}</a:tableStyleId>
              </a:tblPr>
              <a:tblGrid>
                <a:gridCol w="1834805">
                  <a:extLst>
                    <a:ext uri="{9D8B030D-6E8A-4147-A177-3AD203B41FA5}">
                      <a16:colId xmlns:a16="http://schemas.microsoft.com/office/drawing/2014/main" val="922398997"/>
                    </a:ext>
                  </a:extLst>
                </a:gridCol>
                <a:gridCol w="3708087">
                  <a:extLst>
                    <a:ext uri="{9D8B030D-6E8A-4147-A177-3AD203B41FA5}">
                      <a16:colId xmlns:a16="http://schemas.microsoft.com/office/drawing/2014/main" val="3750517649"/>
                    </a:ext>
                  </a:extLst>
                </a:gridCol>
              </a:tblGrid>
              <a:tr h="370840">
                <a:tc>
                  <a:txBody>
                    <a:bodyPr/>
                    <a:lstStyle/>
                    <a:p>
                      <a:pPr algn="l"/>
                      <a:r>
                        <a:rPr lang="en-US" sz="1400" dirty="0">
                          <a:solidFill>
                            <a:srgbClr val="4A4541"/>
                          </a:solidFill>
                          <a:latin typeface="HelveticaNeueLT Pro 55 Roman" panose="020B0604020202020204" pitchFamily="34" charset="77"/>
                        </a:rPr>
                        <a:t>5:30PM – 8:00PM</a:t>
                      </a:r>
                    </a:p>
                  </a:txBody>
                  <a:tcPr/>
                </a:tc>
                <a:tc>
                  <a:txBody>
                    <a:bodyPr/>
                    <a:lstStyle/>
                    <a:p>
                      <a:r>
                        <a:rPr lang="en-US" sz="1400" dirty="0">
                          <a:solidFill>
                            <a:srgbClr val="4A4541"/>
                          </a:solidFill>
                          <a:latin typeface="HelveticaNeueLT Pro 55 Roman" panose="020B0604020202020204" pitchFamily="34" charset="77"/>
                        </a:rPr>
                        <a:t>Opening Networking Reception at </a:t>
                      </a:r>
                    </a:p>
                    <a:p>
                      <a:r>
                        <a:rPr lang="en-US" sz="1400" dirty="0">
                          <a:solidFill>
                            <a:srgbClr val="4A4541"/>
                          </a:solidFill>
                          <a:latin typeface="HelveticaNeueLT Pro 55 Roman" panose="020B0604020202020204" pitchFamily="34" charset="77"/>
                        </a:rPr>
                        <a:t>Bank of America Stadium</a:t>
                      </a:r>
                    </a:p>
                  </a:txBody>
                  <a:tcPr/>
                </a:tc>
                <a:extLst>
                  <a:ext uri="{0D108BD9-81ED-4DB2-BD59-A6C34878D82A}">
                    <a16:rowId xmlns:a16="http://schemas.microsoft.com/office/drawing/2014/main" val="1326499877"/>
                  </a:ext>
                </a:extLst>
              </a:tr>
            </a:tbl>
          </a:graphicData>
        </a:graphic>
      </p:graphicFrame>
      <p:graphicFrame>
        <p:nvGraphicFramePr>
          <p:cNvPr id="12" name="Table 11">
            <a:extLst>
              <a:ext uri="{FF2B5EF4-FFF2-40B4-BE49-F238E27FC236}">
                <a16:creationId xmlns:a16="http://schemas.microsoft.com/office/drawing/2014/main" id="{5E613B44-4A62-0846-85E8-DCB749F59333}"/>
              </a:ext>
            </a:extLst>
          </p:cNvPr>
          <p:cNvGraphicFramePr>
            <a:graphicFrameLocks noGrp="1"/>
          </p:cNvGraphicFramePr>
          <p:nvPr>
            <p:extLst>
              <p:ext uri="{D42A27DB-BD31-4B8C-83A1-F6EECF244321}">
                <p14:modId xmlns:p14="http://schemas.microsoft.com/office/powerpoint/2010/main" val="1863512992"/>
              </p:ext>
            </p:extLst>
          </p:nvPr>
        </p:nvGraphicFramePr>
        <p:xfrm>
          <a:off x="6292078" y="2074967"/>
          <a:ext cx="5563684" cy="2225040"/>
        </p:xfrm>
        <a:graphic>
          <a:graphicData uri="http://schemas.openxmlformats.org/drawingml/2006/table">
            <a:tbl>
              <a:tblPr bandRow="1">
                <a:tableStyleId>{F5AB1C69-6EDB-4FF4-983F-18BD219EF322}</a:tableStyleId>
              </a:tblPr>
              <a:tblGrid>
                <a:gridCol w="1855597">
                  <a:extLst>
                    <a:ext uri="{9D8B030D-6E8A-4147-A177-3AD203B41FA5}">
                      <a16:colId xmlns:a16="http://schemas.microsoft.com/office/drawing/2014/main" val="922398997"/>
                    </a:ext>
                  </a:extLst>
                </a:gridCol>
                <a:gridCol w="3708087">
                  <a:extLst>
                    <a:ext uri="{9D8B030D-6E8A-4147-A177-3AD203B41FA5}">
                      <a16:colId xmlns:a16="http://schemas.microsoft.com/office/drawing/2014/main" val="3750517649"/>
                    </a:ext>
                  </a:extLst>
                </a:gridCol>
              </a:tblGrid>
              <a:tr h="370840">
                <a:tc>
                  <a:txBody>
                    <a:bodyPr/>
                    <a:lstStyle/>
                    <a:p>
                      <a:pPr algn="l"/>
                      <a:r>
                        <a:rPr lang="en-US" sz="1400" dirty="0">
                          <a:solidFill>
                            <a:srgbClr val="4A4541"/>
                          </a:solidFill>
                          <a:latin typeface="HelveticaNeueLT Pro 55 Roman" panose="020B0604020202020204" pitchFamily="34" charset="77"/>
                        </a:rPr>
                        <a:t>7:30AM – 9:00AM</a:t>
                      </a:r>
                    </a:p>
                  </a:txBody>
                  <a:tcPr/>
                </a:tc>
                <a:tc>
                  <a:txBody>
                    <a:bodyPr/>
                    <a:lstStyle/>
                    <a:p>
                      <a:r>
                        <a:rPr lang="en-US" sz="1400" dirty="0">
                          <a:solidFill>
                            <a:srgbClr val="4A4541"/>
                          </a:solidFill>
                          <a:latin typeface="HelveticaNeueLT Pro 55 Roman" panose="020B0604020202020204" pitchFamily="34" charset="77"/>
                        </a:rPr>
                        <a:t>Networking Breakfast</a:t>
                      </a:r>
                    </a:p>
                  </a:txBody>
                  <a:tcPr/>
                </a:tc>
                <a:extLst>
                  <a:ext uri="{0D108BD9-81ED-4DB2-BD59-A6C34878D82A}">
                    <a16:rowId xmlns:a16="http://schemas.microsoft.com/office/drawing/2014/main" val="1015654666"/>
                  </a:ext>
                </a:extLst>
              </a:tr>
              <a:tr h="370840">
                <a:tc>
                  <a:txBody>
                    <a:bodyPr/>
                    <a:lstStyle/>
                    <a:p>
                      <a:pPr algn="l"/>
                      <a:r>
                        <a:rPr lang="en-US" sz="1400" dirty="0">
                          <a:solidFill>
                            <a:srgbClr val="4A4541"/>
                          </a:solidFill>
                          <a:latin typeface="HelveticaNeueLT Pro 55 Roman" panose="020B0604020202020204" pitchFamily="34" charset="77"/>
                        </a:rPr>
                        <a:t>8:00AM – 12:00PM</a:t>
                      </a:r>
                    </a:p>
                  </a:txBody>
                  <a:tcPr/>
                </a:tc>
                <a:tc>
                  <a:txBody>
                    <a:bodyPr/>
                    <a:lstStyle/>
                    <a:p>
                      <a:r>
                        <a:rPr lang="en-US" sz="1400" dirty="0">
                          <a:solidFill>
                            <a:srgbClr val="4A4541"/>
                          </a:solidFill>
                          <a:latin typeface="HelveticaNeueLT Pro 55 Roman" panose="020B0604020202020204" pitchFamily="34" charset="77"/>
                        </a:rPr>
                        <a:t>1-on-1 Meetings</a:t>
                      </a:r>
                    </a:p>
                  </a:txBody>
                  <a:tcPr/>
                </a:tc>
                <a:extLst>
                  <a:ext uri="{0D108BD9-81ED-4DB2-BD59-A6C34878D82A}">
                    <a16:rowId xmlns:a16="http://schemas.microsoft.com/office/drawing/2014/main" val="2234751049"/>
                  </a:ext>
                </a:extLst>
              </a:tr>
              <a:tr h="370840">
                <a:tc>
                  <a:txBody>
                    <a:bodyPr/>
                    <a:lstStyle/>
                    <a:p>
                      <a:pPr algn="l"/>
                      <a:r>
                        <a:rPr lang="en-US" sz="1400" dirty="0">
                          <a:solidFill>
                            <a:srgbClr val="4A4541"/>
                          </a:solidFill>
                          <a:latin typeface="HelveticaNeueLT Pro 55 Roman" panose="020B0604020202020204" pitchFamily="34" charset="77"/>
                        </a:rPr>
                        <a:t>9:00AM – 10:00AM</a:t>
                      </a:r>
                    </a:p>
                  </a:txBody>
                  <a:tcPr/>
                </a:tc>
                <a:tc>
                  <a:txBody>
                    <a:bodyPr/>
                    <a:lstStyle/>
                    <a:p>
                      <a:r>
                        <a:rPr lang="en-US" sz="1400" dirty="0">
                          <a:solidFill>
                            <a:srgbClr val="4A4541"/>
                          </a:solidFill>
                          <a:latin typeface="HelveticaNeueLT Pro 55 Roman" panose="020B0604020202020204" pitchFamily="34" charset="77"/>
                        </a:rPr>
                        <a:t>Affinity Seminar*</a:t>
                      </a:r>
                    </a:p>
                  </a:txBody>
                  <a:tcPr/>
                </a:tc>
                <a:extLst>
                  <a:ext uri="{0D108BD9-81ED-4DB2-BD59-A6C34878D82A}">
                    <a16:rowId xmlns:a16="http://schemas.microsoft.com/office/drawing/2014/main" val="2359265560"/>
                  </a:ext>
                </a:extLst>
              </a:tr>
              <a:tr h="370840">
                <a:tc>
                  <a:txBody>
                    <a:bodyPr/>
                    <a:lstStyle/>
                    <a:p>
                      <a:pPr algn="l"/>
                      <a:r>
                        <a:rPr lang="en-US" sz="1400" dirty="0">
                          <a:solidFill>
                            <a:srgbClr val="4A4541"/>
                          </a:solidFill>
                          <a:latin typeface="HelveticaNeueLT Pro 55 Roman" panose="020B0604020202020204" pitchFamily="34" charset="77"/>
                        </a:rPr>
                        <a:t>12:00PM – 1:30PM</a:t>
                      </a:r>
                    </a:p>
                  </a:txBody>
                  <a:tcPr/>
                </a:tc>
                <a:tc>
                  <a:txBody>
                    <a:bodyPr/>
                    <a:lstStyle/>
                    <a:p>
                      <a:r>
                        <a:rPr lang="en-US" sz="1400" dirty="0">
                          <a:solidFill>
                            <a:srgbClr val="4A4541"/>
                          </a:solidFill>
                          <a:latin typeface="HelveticaNeueLT Pro 55 Roman" panose="020B0604020202020204" pitchFamily="34" charset="77"/>
                        </a:rPr>
                        <a:t>Keynote Lunch</a:t>
                      </a:r>
                    </a:p>
                  </a:txBody>
                  <a:tcPr/>
                </a:tc>
                <a:extLst>
                  <a:ext uri="{0D108BD9-81ED-4DB2-BD59-A6C34878D82A}">
                    <a16:rowId xmlns:a16="http://schemas.microsoft.com/office/drawing/2014/main" val="2438951218"/>
                  </a:ext>
                </a:extLst>
              </a:tr>
              <a:tr h="370840">
                <a:tc>
                  <a:txBody>
                    <a:bodyPr/>
                    <a:lstStyle/>
                    <a:p>
                      <a:pPr algn="l"/>
                      <a:r>
                        <a:rPr lang="en-US" sz="1400" dirty="0">
                          <a:solidFill>
                            <a:srgbClr val="4A4541"/>
                          </a:solidFill>
                          <a:latin typeface="HelveticaNeueLT Pro 55 Roman" panose="020B0604020202020204" pitchFamily="34" charset="77"/>
                        </a:rPr>
                        <a:t>1:30PM – 5:00PM</a:t>
                      </a:r>
                    </a:p>
                  </a:txBody>
                  <a:tcPr/>
                </a:tc>
                <a:tc>
                  <a:txBody>
                    <a:bodyPr/>
                    <a:lstStyle/>
                    <a:p>
                      <a:r>
                        <a:rPr lang="en-US" sz="1400" dirty="0">
                          <a:solidFill>
                            <a:srgbClr val="4A4541"/>
                          </a:solidFill>
                          <a:latin typeface="HelveticaNeueLT Pro 55 Roman" panose="020B0604020202020204" pitchFamily="34" charset="77"/>
                        </a:rPr>
                        <a:t>1-on-1 Meetings</a:t>
                      </a:r>
                    </a:p>
                  </a:txBody>
                  <a:tcPr/>
                </a:tc>
                <a:extLst>
                  <a:ext uri="{0D108BD9-81ED-4DB2-BD59-A6C34878D82A}">
                    <a16:rowId xmlns:a16="http://schemas.microsoft.com/office/drawing/2014/main" val="396499144"/>
                  </a:ext>
                </a:extLst>
              </a:tr>
              <a:tr h="370840">
                <a:tc>
                  <a:txBody>
                    <a:bodyPr/>
                    <a:lstStyle/>
                    <a:p>
                      <a:pPr algn="l"/>
                      <a:r>
                        <a:rPr lang="en-US" sz="1400" dirty="0">
                          <a:solidFill>
                            <a:srgbClr val="4A4541"/>
                          </a:solidFill>
                          <a:latin typeface="HelveticaNeueLT Pro 55 Roman" panose="020B0604020202020204" pitchFamily="34" charset="77"/>
                        </a:rPr>
                        <a:t>4:30PM – 5:30PM</a:t>
                      </a:r>
                    </a:p>
                  </a:txBody>
                  <a:tcPr/>
                </a:tc>
                <a:tc>
                  <a:txBody>
                    <a:bodyPr/>
                    <a:lstStyle/>
                    <a:p>
                      <a:r>
                        <a:rPr lang="en-US" sz="1400" dirty="0">
                          <a:solidFill>
                            <a:srgbClr val="4A4541"/>
                          </a:solidFill>
                          <a:latin typeface="HelveticaNeueLT Pro 55 Roman" panose="020B0604020202020204" pitchFamily="34" charset="77"/>
                        </a:rPr>
                        <a:t>Closing Happy Hour</a:t>
                      </a:r>
                    </a:p>
                  </a:txBody>
                  <a:tcPr/>
                </a:tc>
                <a:extLst>
                  <a:ext uri="{0D108BD9-81ED-4DB2-BD59-A6C34878D82A}">
                    <a16:rowId xmlns:a16="http://schemas.microsoft.com/office/drawing/2014/main" val="3789968773"/>
                  </a:ext>
                </a:extLst>
              </a:tr>
            </a:tbl>
          </a:graphicData>
        </a:graphic>
      </p:graphicFrame>
    </p:spTree>
    <p:extLst>
      <p:ext uri="{BB962C8B-B14F-4D97-AF65-F5344CB8AC3E}">
        <p14:creationId xmlns:p14="http://schemas.microsoft.com/office/powerpoint/2010/main" val="3716791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C964A0-A652-8D49-89CD-3B13DB61AFF9}"/>
              </a:ext>
            </a:extLst>
          </p:cNvPr>
          <p:cNvSpPr>
            <a:spLocks noGrp="1"/>
          </p:cNvSpPr>
          <p:nvPr>
            <p:ph idx="1"/>
          </p:nvPr>
        </p:nvSpPr>
        <p:spPr>
          <a:xfrm>
            <a:off x="484139" y="3134398"/>
            <a:ext cx="9277891" cy="283210"/>
          </a:xfrm>
        </p:spPr>
        <p:txBody>
          <a:bodyPr>
            <a:noAutofit/>
          </a:bodyPr>
          <a:lstStyle/>
          <a:p>
            <a:r>
              <a:rPr lang="en-US" sz="1800" b="1" dirty="0"/>
              <a:t>1-on-1 meetings</a:t>
            </a:r>
          </a:p>
        </p:txBody>
      </p:sp>
      <p:sp>
        <p:nvSpPr>
          <p:cNvPr id="9" name="Text Placeholder 3">
            <a:extLst>
              <a:ext uri="{FF2B5EF4-FFF2-40B4-BE49-F238E27FC236}">
                <a16:creationId xmlns:a16="http://schemas.microsoft.com/office/drawing/2014/main" id="{07EEB1EF-7DFD-438F-8E8D-F40B612E696F}"/>
              </a:ext>
            </a:extLst>
          </p:cNvPr>
          <p:cNvSpPr txBox="1">
            <a:spLocks/>
          </p:cNvSpPr>
          <p:nvPr/>
        </p:nvSpPr>
        <p:spPr>
          <a:xfrm>
            <a:off x="471947" y="3324313"/>
            <a:ext cx="11313414" cy="46814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200" b="0" i="0" kern="1200" spc="0" baseline="0">
                <a:solidFill>
                  <a:srgbClr val="4A4541"/>
                </a:solidFill>
                <a:latin typeface="HelveticaNeueLT Pro 55 Roman" panose="020B0604020202020204" pitchFamily="34" charset="77"/>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400" kern="1200">
                <a:solidFill>
                  <a:srgbClr val="4A4541"/>
                </a:solidFill>
                <a:latin typeface="HelveticaNeueLT Pro 55 Roman" panose="020B0604020202020204" pitchFamily="34" charset="77"/>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2000" kern="1200">
                <a:solidFill>
                  <a:srgbClr val="4A4541"/>
                </a:solidFill>
                <a:latin typeface="HelveticaNeueLT Pro 55 Roman" panose="020B0604020202020204" pitchFamily="34" charset="77"/>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rgbClr val="4A4541"/>
                </a:solidFill>
                <a:latin typeface="HelveticaNeueLT Pro 55 Roman" panose="020B0604020202020204" pitchFamily="34" charset="77"/>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rgbClr val="4A4541"/>
                </a:solidFill>
                <a:latin typeface="HelveticaNeueLT Pro 55 Roman" panose="020B06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400" dirty="0"/>
              <a:t>Attendees will have access to our scheduling platform to preschedule meetings. For the convenience of attendees, all meetings will take place at the JW Marriott. </a:t>
            </a:r>
          </a:p>
          <a:p>
            <a:endParaRPr lang="en-US" sz="1200" dirty="0"/>
          </a:p>
        </p:txBody>
      </p:sp>
      <p:sp>
        <p:nvSpPr>
          <p:cNvPr id="13" name="Content Placeholder 2">
            <a:extLst>
              <a:ext uri="{FF2B5EF4-FFF2-40B4-BE49-F238E27FC236}">
                <a16:creationId xmlns:a16="http://schemas.microsoft.com/office/drawing/2014/main" id="{4B9E77C9-5ED0-4D67-A2E4-93407206E4D9}"/>
              </a:ext>
            </a:extLst>
          </p:cNvPr>
          <p:cNvSpPr txBox="1">
            <a:spLocks/>
          </p:cNvSpPr>
          <p:nvPr/>
        </p:nvSpPr>
        <p:spPr>
          <a:xfrm>
            <a:off x="477837" y="3921053"/>
            <a:ext cx="8376009" cy="233923"/>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cap="all" spc="200" baseline="0">
                <a:solidFill>
                  <a:srgbClr val="6FB844"/>
                </a:solidFill>
                <a:latin typeface="Avenir LT Std 45 Book" panose="020B05020202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Affinity seminar</a:t>
            </a:r>
          </a:p>
        </p:txBody>
      </p:sp>
      <p:sp>
        <p:nvSpPr>
          <p:cNvPr id="14" name="Text Placeholder 3">
            <a:extLst>
              <a:ext uri="{FF2B5EF4-FFF2-40B4-BE49-F238E27FC236}">
                <a16:creationId xmlns:a16="http://schemas.microsoft.com/office/drawing/2014/main" id="{FD76B5B0-6371-41A5-88D2-D5A3071AF6DB}"/>
              </a:ext>
            </a:extLst>
          </p:cNvPr>
          <p:cNvSpPr txBox="1">
            <a:spLocks/>
          </p:cNvSpPr>
          <p:nvPr/>
        </p:nvSpPr>
        <p:spPr>
          <a:xfrm>
            <a:off x="452920" y="4058996"/>
            <a:ext cx="11313413" cy="32113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200" b="0" i="0" kern="1200" spc="0" baseline="0">
                <a:solidFill>
                  <a:srgbClr val="4A4541"/>
                </a:solidFill>
                <a:latin typeface="HelveticaNeueLT Pro 55 Roman" panose="020B0604020202020204" pitchFamily="34" charset="77"/>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400" kern="1200">
                <a:solidFill>
                  <a:srgbClr val="4A4541"/>
                </a:solidFill>
                <a:latin typeface="HelveticaNeueLT Pro 55 Roman" panose="020B0604020202020204" pitchFamily="34" charset="77"/>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2000" kern="1200">
                <a:solidFill>
                  <a:srgbClr val="4A4541"/>
                </a:solidFill>
                <a:latin typeface="HelveticaNeueLT Pro 55 Roman" panose="020B0604020202020204" pitchFamily="34" charset="77"/>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rgbClr val="4A4541"/>
                </a:solidFill>
                <a:latin typeface="HelveticaNeueLT Pro 55 Roman" panose="020B0604020202020204" pitchFamily="34" charset="77"/>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rgbClr val="4A4541"/>
                </a:solidFill>
                <a:latin typeface="HelveticaNeueLT Pro 55 Roman" panose="020B06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400" dirty="0"/>
              <a:t>Attend our Affinity Seminar, where panelists will lead a discussion covering important topics impacting the middle-market.</a:t>
            </a:r>
          </a:p>
        </p:txBody>
      </p:sp>
      <p:sp>
        <p:nvSpPr>
          <p:cNvPr id="15" name="Content Placeholder 2">
            <a:extLst>
              <a:ext uri="{FF2B5EF4-FFF2-40B4-BE49-F238E27FC236}">
                <a16:creationId xmlns:a16="http://schemas.microsoft.com/office/drawing/2014/main" id="{64A6A949-D2BE-47BB-B947-E6CC9C1E5B6E}"/>
              </a:ext>
            </a:extLst>
          </p:cNvPr>
          <p:cNvSpPr txBox="1">
            <a:spLocks/>
          </p:cNvSpPr>
          <p:nvPr/>
        </p:nvSpPr>
        <p:spPr>
          <a:xfrm>
            <a:off x="520505" y="965370"/>
            <a:ext cx="7370428" cy="267562"/>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cap="all" spc="200" baseline="0">
                <a:solidFill>
                  <a:srgbClr val="6FB844"/>
                </a:solidFill>
                <a:latin typeface="Avenir LT Std 45 Book" panose="020B05020202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Opening networking reception</a:t>
            </a:r>
          </a:p>
        </p:txBody>
      </p:sp>
      <p:sp>
        <p:nvSpPr>
          <p:cNvPr id="16" name="Text Placeholder 3">
            <a:extLst>
              <a:ext uri="{FF2B5EF4-FFF2-40B4-BE49-F238E27FC236}">
                <a16:creationId xmlns:a16="http://schemas.microsoft.com/office/drawing/2014/main" id="{1C8D6EB2-8207-4FB3-B0E7-8522DC0E8ACD}"/>
              </a:ext>
            </a:extLst>
          </p:cNvPr>
          <p:cNvSpPr txBox="1">
            <a:spLocks/>
          </p:cNvSpPr>
          <p:nvPr/>
        </p:nvSpPr>
        <p:spPr>
          <a:xfrm>
            <a:off x="511332" y="1123542"/>
            <a:ext cx="11313414" cy="48996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200" b="0" i="0" kern="1200" spc="0" baseline="0">
                <a:solidFill>
                  <a:srgbClr val="4A4541"/>
                </a:solidFill>
                <a:latin typeface="HelveticaNeueLT Pro 55 Roman" panose="020B0604020202020204" pitchFamily="34" charset="77"/>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400" kern="1200">
                <a:solidFill>
                  <a:srgbClr val="4A4541"/>
                </a:solidFill>
                <a:latin typeface="HelveticaNeueLT Pro 55 Roman" panose="020B0604020202020204" pitchFamily="34" charset="77"/>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2000" kern="1200">
                <a:solidFill>
                  <a:srgbClr val="4A4541"/>
                </a:solidFill>
                <a:latin typeface="HelveticaNeueLT Pro 55 Roman" panose="020B0604020202020204" pitchFamily="34" charset="77"/>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rgbClr val="4A4541"/>
                </a:solidFill>
                <a:latin typeface="HelveticaNeueLT Pro 55 Roman" panose="020B0604020202020204" pitchFamily="34" charset="77"/>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rgbClr val="4A4541"/>
                </a:solidFill>
                <a:latin typeface="HelveticaNeueLT Pro 55 Roman" panose="020B06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400" dirty="0">
                <a:solidFill>
                  <a:srgbClr val="4A4541"/>
                </a:solidFill>
                <a:latin typeface="HelveticaNeueLT Pro 55 Roman" panose="020B0604020202020204" pitchFamily="34" charset="77"/>
              </a:rPr>
              <a:t>Join ACG Charlotte for </a:t>
            </a:r>
            <a:r>
              <a:rPr lang="en-US" sz="1400" dirty="0"/>
              <a:t>an </a:t>
            </a:r>
            <a:r>
              <a:rPr lang="en-US" sz="1400" dirty="0">
                <a:solidFill>
                  <a:srgbClr val="4A4541"/>
                </a:solidFill>
                <a:latin typeface="HelveticaNeueLT Pro 55 Roman" panose="020B0604020202020204" pitchFamily="34" charset="77"/>
              </a:rPr>
              <a:t>evening of networking at Bank of America Stadium, home of the Carolina Panthers and the Charlotte Football Club. Connect with industry professionals over delicious hors d’oeuvres and drinks.</a:t>
            </a:r>
            <a:endParaRPr lang="en-US" sz="1400" dirty="0"/>
          </a:p>
        </p:txBody>
      </p:sp>
      <p:sp>
        <p:nvSpPr>
          <p:cNvPr id="17" name="Content Placeholder 2">
            <a:extLst>
              <a:ext uri="{FF2B5EF4-FFF2-40B4-BE49-F238E27FC236}">
                <a16:creationId xmlns:a16="http://schemas.microsoft.com/office/drawing/2014/main" id="{A7C9C037-4720-4F54-BD19-CDBCC6C6C275}"/>
              </a:ext>
            </a:extLst>
          </p:cNvPr>
          <p:cNvSpPr txBox="1">
            <a:spLocks/>
          </p:cNvSpPr>
          <p:nvPr/>
        </p:nvSpPr>
        <p:spPr>
          <a:xfrm>
            <a:off x="511332" y="1736686"/>
            <a:ext cx="5332921" cy="2872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cap="all" spc="200" baseline="0">
                <a:solidFill>
                  <a:srgbClr val="6FB844"/>
                </a:solidFill>
                <a:latin typeface="Avenir LT Std 45 Book" panose="020B05020202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Dealmakers’ loungE</a:t>
            </a:r>
          </a:p>
        </p:txBody>
      </p:sp>
      <p:sp>
        <p:nvSpPr>
          <p:cNvPr id="18" name="Text Placeholder 3">
            <a:extLst>
              <a:ext uri="{FF2B5EF4-FFF2-40B4-BE49-F238E27FC236}">
                <a16:creationId xmlns:a16="http://schemas.microsoft.com/office/drawing/2014/main" id="{718242B9-87D7-4639-B79E-923A31A89FBF}"/>
              </a:ext>
            </a:extLst>
          </p:cNvPr>
          <p:cNvSpPr txBox="1">
            <a:spLocks/>
          </p:cNvSpPr>
          <p:nvPr/>
        </p:nvSpPr>
        <p:spPr>
          <a:xfrm>
            <a:off x="511332" y="1911518"/>
            <a:ext cx="11291971" cy="51927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200" b="0" i="0" kern="1200" spc="0" baseline="0">
                <a:solidFill>
                  <a:srgbClr val="4A4541"/>
                </a:solidFill>
                <a:latin typeface="HelveticaNeueLT Pro 55 Roman" panose="020B0604020202020204" pitchFamily="34" charset="77"/>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400" kern="1200">
                <a:solidFill>
                  <a:srgbClr val="4A4541"/>
                </a:solidFill>
                <a:latin typeface="HelveticaNeueLT Pro 55 Roman" panose="020B0604020202020204" pitchFamily="34" charset="77"/>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2000" kern="1200">
                <a:solidFill>
                  <a:srgbClr val="4A4541"/>
                </a:solidFill>
                <a:latin typeface="HelveticaNeueLT Pro 55 Roman" panose="020B0604020202020204" pitchFamily="34" charset="77"/>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rgbClr val="4A4541"/>
                </a:solidFill>
                <a:latin typeface="HelveticaNeueLT Pro 55 Roman" panose="020B0604020202020204" pitchFamily="34" charset="77"/>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rgbClr val="4A4541"/>
                </a:solidFill>
                <a:latin typeface="HelveticaNeueLT Pro 55 Roman" panose="020B06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400" dirty="0"/>
              <a:t>Visit a sponsor exhibit table, hold meetings, catch up on emails or mingle with other conference attendees in between meetings and sessions. Coffee and snacks will be provided.</a:t>
            </a:r>
          </a:p>
        </p:txBody>
      </p:sp>
      <p:sp>
        <p:nvSpPr>
          <p:cNvPr id="19" name="Content Placeholder 2">
            <a:extLst>
              <a:ext uri="{FF2B5EF4-FFF2-40B4-BE49-F238E27FC236}">
                <a16:creationId xmlns:a16="http://schemas.microsoft.com/office/drawing/2014/main" id="{8DC8E744-281A-4671-B3C1-F0EA3E2CBDD9}"/>
              </a:ext>
            </a:extLst>
          </p:cNvPr>
          <p:cNvSpPr txBox="1">
            <a:spLocks/>
          </p:cNvSpPr>
          <p:nvPr/>
        </p:nvSpPr>
        <p:spPr>
          <a:xfrm>
            <a:off x="254523" y="1680339"/>
            <a:ext cx="5360438" cy="213112"/>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cap="all" spc="200" baseline="0">
                <a:solidFill>
                  <a:srgbClr val="6FB844"/>
                </a:solidFill>
                <a:latin typeface="Avenir LT Std 45 Book" panose="020B05020202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600" dirty="0"/>
          </a:p>
        </p:txBody>
      </p:sp>
      <p:sp>
        <p:nvSpPr>
          <p:cNvPr id="20" name="Text Placeholder 3">
            <a:extLst>
              <a:ext uri="{FF2B5EF4-FFF2-40B4-BE49-F238E27FC236}">
                <a16:creationId xmlns:a16="http://schemas.microsoft.com/office/drawing/2014/main" id="{BE1D05A3-9A8C-4BCD-A01E-12514016B6F5}"/>
              </a:ext>
            </a:extLst>
          </p:cNvPr>
          <p:cNvSpPr txBox="1">
            <a:spLocks/>
          </p:cNvSpPr>
          <p:nvPr/>
        </p:nvSpPr>
        <p:spPr>
          <a:xfrm>
            <a:off x="456994" y="1827135"/>
            <a:ext cx="11420070" cy="27559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200" b="0" i="0" kern="1200" spc="0" baseline="0">
                <a:solidFill>
                  <a:srgbClr val="4A4541"/>
                </a:solidFill>
                <a:latin typeface="HelveticaNeueLT Pro 55 Roman" panose="020B0604020202020204" pitchFamily="34" charset="77"/>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400" kern="1200">
                <a:solidFill>
                  <a:srgbClr val="4A4541"/>
                </a:solidFill>
                <a:latin typeface="HelveticaNeueLT Pro 55 Roman" panose="020B0604020202020204" pitchFamily="34" charset="77"/>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2000" kern="1200">
                <a:solidFill>
                  <a:srgbClr val="4A4541"/>
                </a:solidFill>
                <a:latin typeface="HelveticaNeueLT Pro 55 Roman" panose="020B0604020202020204" pitchFamily="34" charset="77"/>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rgbClr val="4A4541"/>
                </a:solidFill>
                <a:latin typeface="HelveticaNeueLT Pro 55 Roman" panose="020B0604020202020204" pitchFamily="34" charset="77"/>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rgbClr val="4A4541"/>
                </a:solidFill>
                <a:latin typeface="HelveticaNeueLT Pro 55 Roman" panose="020B06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1400" dirty="0"/>
          </a:p>
        </p:txBody>
      </p:sp>
      <p:sp>
        <p:nvSpPr>
          <p:cNvPr id="21" name="Content Placeholder 2">
            <a:extLst>
              <a:ext uri="{FF2B5EF4-FFF2-40B4-BE49-F238E27FC236}">
                <a16:creationId xmlns:a16="http://schemas.microsoft.com/office/drawing/2014/main" id="{75127980-D21D-41D6-A825-FF216E7ADE84}"/>
              </a:ext>
            </a:extLst>
          </p:cNvPr>
          <p:cNvSpPr txBox="1">
            <a:spLocks/>
          </p:cNvSpPr>
          <p:nvPr/>
        </p:nvSpPr>
        <p:spPr>
          <a:xfrm>
            <a:off x="484139" y="2555488"/>
            <a:ext cx="5332921" cy="292038"/>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cap="all" spc="200" baseline="0">
                <a:solidFill>
                  <a:srgbClr val="6FB844"/>
                </a:solidFill>
                <a:latin typeface="Avenir LT Std 45 Book" panose="020B05020202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Networking breakfast</a:t>
            </a:r>
          </a:p>
        </p:txBody>
      </p:sp>
      <p:sp>
        <p:nvSpPr>
          <p:cNvPr id="23" name="Content Placeholder 2">
            <a:extLst>
              <a:ext uri="{FF2B5EF4-FFF2-40B4-BE49-F238E27FC236}">
                <a16:creationId xmlns:a16="http://schemas.microsoft.com/office/drawing/2014/main" id="{13A0382A-3E91-4B53-91E0-8EFF5644BFC5}"/>
              </a:ext>
            </a:extLst>
          </p:cNvPr>
          <p:cNvSpPr txBox="1">
            <a:spLocks/>
          </p:cNvSpPr>
          <p:nvPr/>
        </p:nvSpPr>
        <p:spPr>
          <a:xfrm>
            <a:off x="474655" y="4472007"/>
            <a:ext cx="5293637" cy="316148"/>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cap="all" spc="200" baseline="0">
                <a:solidFill>
                  <a:srgbClr val="6FB844"/>
                </a:solidFill>
                <a:latin typeface="Avenir LT Std 45 Book" panose="020B05020202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keynote LuncH</a:t>
            </a:r>
          </a:p>
        </p:txBody>
      </p:sp>
      <p:sp>
        <p:nvSpPr>
          <p:cNvPr id="24" name="Text Placeholder 3">
            <a:extLst>
              <a:ext uri="{FF2B5EF4-FFF2-40B4-BE49-F238E27FC236}">
                <a16:creationId xmlns:a16="http://schemas.microsoft.com/office/drawing/2014/main" id="{04658670-B8E4-45FA-AE51-BF6D05DD44BD}"/>
              </a:ext>
            </a:extLst>
          </p:cNvPr>
          <p:cNvSpPr txBox="1">
            <a:spLocks/>
          </p:cNvSpPr>
          <p:nvPr/>
        </p:nvSpPr>
        <p:spPr>
          <a:xfrm>
            <a:off x="447151" y="4675273"/>
            <a:ext cx="11324952" cy="32113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200" b="0" i="0" kern="1200" spc="0" baseline="0">
                <a:solidFill>
                  <a:srgbClr val="4A4541"/>
                </a:solidFill>
                <a:latin typeface="HelveticaNeueLT Pro 55 Roman" panose="020B0604020202020204" pitchFamily="34" charset="77"/>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400" kern="1200">
                <a:solidFill>
                  <a:srgbClr val="4A4541"/>
                </a:solidFill>
                <a:latin typeface="HelveticaNeueLT Pro 55 Roman" panose="020B0604020202020204" pitchFamily="34" charset="77"/>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2000" kern="1200">
                <a:solidFill>
                  <a:srgbClr val="4A4541"/>
                </a:solidFill>
                <a:latin typeface="HelveticaNeueLT Pro 55 Roman" panose="020B0604020202020204" pitchFamily="34" charset="77"/>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rgbClr val="4A4541"/>
                </a:solidFill>
                <a:latin typeface="HelveticaNeueLT Pro 55 Roman" panose="020B0604020202020204" pitchFamily="34" charset="77"/>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rgbClr val="4A4541"/>
                </a:solidFill>
                <a:latin typeface="HelveticaNeueLT Pro 55 Roman" panose="020B06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400" dirty="0"/>
              <a:t>Join all attendees for lunch and an engaging presentation from our keynote speaker.</a:t>
            </a:r>
          </a:p>
        </p:txBody>
      </p:sp>
      <p:sp>
        <p:nvSpPr>
          <p:cNvPr id="4" name="Rectangle 3">
            <a:extLst>
              <a:ext uri="{FF2B5EF4-FFF2-40B4-BE49-F238E27FC236}">
                <a16:creationId xmlns:a16="http://schemas.microsoft.com/office/drawing/2014/main" id="{F3ECCCBD-E07B-4EAC-89CF-6E1A9A6777B0}"/>
              </a:ext>
            </a:extLst>
          </p:cNvPr>
          <p:cNvSpPr/>
          <p:nvPr/>
        </p:nvSpPr>
        <p:spPr>
          <a:xfrm>
            <a:off x="484139" y="2734830"/>
            <a:ext cx="11355617" cy="307777"/>
          </a:xfrm>
          <a:prstGeom prst="rect">
            <a:avLst/>
          </a:prstGeom>
        </p:spPr>
        <p:txBody>
          <a:bodyPr wrap="square">
            <a:spAutoFit/>
          </a:bodyPr>
          <a:lstStyle/>
          <a:p>
            <a:pPr>
              <a:spcBef>
                <a:spcPts val="1000"/>
              </a:spcBef>
            </a:pPr>
            <a:r>
              <a:rPr lang="en-US" sz="1400" dirty="0">
                <a:solidFill>
                  <a:srgbClr val="4A4541"/>
                </a:solidFill>
                <a:latin typeface="HelveticaNeueLT Pro 55 Roman" panose="020B0604020202020204" pitchFamily="34" charset="77"/>
              </a:rPr>
              <a:t>Enjoy breakfast and coffee as meetings and networking begin. </a:t>
            </a:r>
          </a:p>
        </p:txBody>
      </p:sp>
      <p:sp>
        <p:nvSpPr>
          <p:cNvPr id="27" name="Title 1">
            <a:extLst>
              <a:ext uri="{FF2B5EF4-FFF2-40B4-BE49-F238E27FC236}">
                <a16:creationId xmlns:a16="http://schemas.microsoft.com/office/drawing/2014/main" id="{0B8F27EF-026A-4A43-8A00-9F52480562F2}"/>
              </a:ext>
            </a:extLst>
          </p:cNvPr>
          <p:cNvSpPr txBox="1">
            <a:spLocks/>
          </p:cNvSpPr>
          <p:nvPr/>
        </p:nvSpPr>
        <p:spPr>
          <a:xfrm>
            <a:off x="323162" y="335625"/>
            <a:ext cx="11545677" cy="534708"/>
          </a:xfrm>
          <a:prstGeom prst="rect">
            <a:avLst/>
          </a:prstGeom>
        </p:spPr>
        <p:txBody>
          <a:bodyPr/>
          <a:lstStyle>
            <a:lvl1pPr algn="l" defTabSz="914400" rtl="0" eaLnBrk="1" latinLnBrk="0" hangingPunct="1">
              <a:lnSpc>
                <a:spcPct val="90000"/>
              </a:lnSpc>
              <a:spcBef>
                <a:spcPct val="0"/>
              </a:spcBef>
              <a:buNone/>
              <a:defRPr sz="3200" b="1" i="0" kern="1200">
                <a:solidFill>
                  <a:srgbClr val="6FB844"/>
                </a:solidFill>
                <a:latin typeface="HelveticaNeueLT Pro 65 Md" panose="020B0604020202020204" pitchFamily="34" charset="77"/>
                <a:ea typeface="+mj-ea"/>
                <a:cs typeface="+mj-cs"/>
              </a:defRPr>
            </a:lvl1pPr>
          </a:lstStyle>
          <a:p>
            <a:r>
              <a:rPr lang="en-US" dirty="0"/>
              <a:t>Conference Event Highlights</a:t>
            </a:r>
          </a:p>
        </p:txBody>
      </p:sp>
      <p:sp>
        <p:nvSpPr>
          <p:cNvPr id="2" name="Content Placeholder 2">
            <a:extLst>
              <a:ext uri="{FF2B5EF4-FFF2-40B4-BE49-F238E27FC236}">
                <a16:creationId xmlns:a16="http://schemas.microsoft.com/office/drawing/2014/main" id="{81D0B992-2AB4-E338-84C4-45ED55F7BFBF}"/>
              </a:ext>
            </a:extLst>
          </p:cNvPr>
          <p:cNvSpPr txBox="1">
            <a:spLocks/>
          </p:cNvSpPr>
          <p:nvPr/>
        </p:nvSpPr>
        <p:spPr>
          <a:xfrm>
            <a:off x="447151" y="5048536"/>
            <a:ext cx="5293637" cy="25824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cap="all" spc="200" baseline="0">
                <a:solidFill>
                  <a:srgbClr val="6FB844"/>
                </a:solidFill>
                <a:latin typeface="Avenir LT Std 45 Book" panose="020B05020202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CLOSING HAPPY HOUR</a:t>
            </a:r>
          </a:p>
        </p:txBody>
      </p:sp>
      <p:sp>
        <p:nvSpPr>
          <p:cNvPr id="6" name="TextBox 5">
            <a:extLst>
              <a:ext uri="{FF2B5EF4-FFF2-40B4-BE49-F238E27FC236}">
                <a16:creationId xmlns:a16="http://schemas.microsoft.com/office/drawing/2014/main" id="{E9EDCCEE-B053-6968-9BA2-FEA9097217C1}"/>
              </a:ext>
            </a:extLst>
          </p:cNvPr>
          <p:cNvSpPr txBox="1"/>
          <p:nvPr/>
        </p:nvSpPr>
        <p:spPr>
          <a:xfrm>
            <a:off x="440849" y="5205025"/>
            <a:ext cx="10963627" cy="307777"/>
          </a:xfrm>
          <a:prstGeom prst="rect">
            <a:avLst/>
          </a:prstGeom>
          <a:noFill/>
        </p:spPr>
        <p:txBody>
          <a:bodyPr wrap="square" rtlCol="0">
            <a:spAutoFit/>
          </a:bodyPr>
          <a:lstStyle/>
          <a:p>
            <a:r>
              <a:rPr kumimoji="0" lang="en-US" sz="1400" b="0" i="0" u="none" strike="noStrike" kern="1200" cap="none" spc="0" normalizeH="0" baseline="0" noProof="0" dirty="0">
                <a:ln>
                  <a:noFill/>
                </a:ln>
                <a:solidFill>
                  <a:schemeClr val="tx1">
                    <a:lumMod val="75000"/>
                    <a:lumOff val="25000"/>
                  </a:schemeClr>
                </a:solidFill>
                <a:effectLst/>
                <a:uLnTx/>
                <a:uFillTx/>
                <a:latin typeface="HelveticaNeueLT Pro 55 Roman" panose="020B0604020202020204"/>
              </a:rPr>
              <a:t>Gather for a </a:t>
            </a:r>
            <a:r>
              <a:rPr lang="en-US" sz="1400" dirty="0">
                <a:solidFill>
                  <a:schemeClr val="tx1">
                    <a:lumMod val="75000"/>
                    <a:lumOff val="25000"/>
                  </a:schemeClr>
                </a:solidFill>
                <a:latin typeface="HelveticaNeueLT Pro 55 Roman" panose="020B0604020202020204"/>
              </a:rPr>
              <a:t>final networking opportunity and toast to a successful Deal Crawl.</a:t>
            </a:r>
          </a:p>
        </p:txBody>
      </p:sp>
      <p:sp>
        <p:nvSpPr>
          <p:cNvPr id="5" name="TextBox 4">
            <a:extLst>
              <a:ext uri="{FF2B5EF4-FFF2-40B4-BE49-F238E27FC236}">
                <a16:creationId xmlns:a16="http://schemas.microsoft.com/office/drawing/2014/main" id="{70EC2182-37CF-C2DE-00E1-1A87058B0B11}"/>
              </a:ext>
            </a:extLst>
          </p:cNvPr>
          <p:cNvSpPr txBox="1"/>
          <p:nvPr/>
        </p:nvSpPr>
        <p:spPr>
          <a:xfrm>
            <a:off x="3145410" y="6452408"/>
            <a:ext cx="5940058" cy="307777"/>
          </a:xfrm>
          <a:prstGeom prst="rect">
            <a:avLst/>
          </a:prstGeom>
          <a:noFill/>
        </p:spPr>
        <p:txBody>
          <a:bodyPr wrap="square" rtlCol="0">
            <a:spAutoFit/>
          </a:bodyPr>
          <a:lstStyle/>
          <a:p>
            <a:pPr algn="ctr">
              <a:lnSpc>
                <a:spcPct val="100000"/>
              </a:lnSpc>
            </a:pPr>
            <a:r>
              <a:rPr lang="en-US" sz="1400" b="1" i="1" dirty="0">
                <a:solidFill>
                  <a:srgbClr val="4A4541"/>
                </a:solidFill>
                <a:latin typeface="HelveticaNeueLT Pro 55 Roman" panose="020B0604020202020204" pitchFamily="34" charset="77"/>
              </a:rPr>
              <a:t>Specific times and event descriptions may change</a:t>
            </a:r>
            <a:r>
              <a:rPr lang="en-US" sz="1400" i="1" dirty="0">
                <a:solidFill>
                  <a:srgbClr val="4A4541"/>
                </a:solidFill>
                <a:latin typeface="HelveticaNeueLT Pro 55 Roman" panose="020B0604020202020204" pitchFamily="34" charset="77"/>
              </a:rPr>
              <a:t>.</a:t>
            </a:r>
          </a:p>
        </p:txBody>
      </p:sp>
    </p:spTree>
    <p:extLst>
      <p:ext uri="{BB962C8B-B14F-4D97-AF65-F5344CB8AC3E}">
        <p14:creationId xmlns:p14="http://schemas.microsoft.com/office/powerpoint/2010/main" val="1665824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02D98E-6C58-0D40-B45F-1AEA221EA2FF}"/>
              </a:ext>
            </a:extLst>
          </p:cNvPr>
          <p:cNvSpPr>
            <a:spLocks noGrp="1"/>
          </p:cNvSpPr>
          <p:nvPr>
            <p:ph idx="1"/>
          </p:nvPr>
        </p:nvSpPr>
        <p:spPr>
          <a:xfrm>
            <a:off x="3427014" y="208327"/>
            <a:ext cx="6607534" cy="2512781"/>
          </a:xfrm>
        </p:spPr>
        <p:txBody>
          <a:bodyPr/>
          <a:lstStyle/>
          <a:p>
            <a:pPr>
              <a:lnSpc>
                <a:spcPct val="100000"/>
              </a:lnSpc>
              <a:spcBef>
                <a:spcPts val="0"/>
              </a:spcBef>
            </a:pPr>
            <a:r>
              <a:rPr lang="en-US" sz="4000" spc="0" dirty="0"/>
              <a:t>Sponsorship</a:t>
            </a:r>
          </a:p>
          <a:p>
            <a:pPr>
              <a:lnSpc>
                <a:spcPct val="100000"/>
              </a:lnSpc>
              <a:spcBef>
                <a:spcPts val="0"/>
              </a:spcBef>
            </a:pPr>
            <a:r>
              <a:rPr lang="en-US" sz="4000" spc="0" dirty="0"/>
              <a:t>opportunities</a:t>
            </a:r>
          </a:p>
        </p:txBody>
      </p:sp>
    </p:spTree>
    <p:extLst>
      <p:ext uri="{BB962C8B-B14F-4D97-AF65-F5344CB8AC3E}">
        <p14:creationId xmlns:p14="http://schemas.microsoft.com/office/powerpoint/2010/main" val="742110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565D8-80E7-EA46-A21F-DCE05163BACA}"/>
              </a:ext>
            </a:extLst>
          </p:cNvPr>
          <p:cNvSpPr>
            <a:spLocks noGrp="1"/>
          </p:cNvSpPr>
          <p:nvPr>
            <p:ph type="title"/>
          </p:nvPr>
        </p:nvSpPr>
        <p:spPr>
          <a:xfrm>
            <a:off x="5364481" y="193040"/>
            <a:ext cx="1483360" cy="91440"/>
          </a:xfrm>
        </p:spPr>
        <p:txBody>
          <a:bodyPr/>
          <a:lstStyle/>
          <a:p>
            <a:endParaRPr lang="en-US" sz="1600" dirty="0"/>
          </a:p>
        </p:txBody>
      </p:sp>
      <p:graphicFrame>
        <p:nvGraphicFramePr>
          <p:cNvPr id="5" name="Table 4">
            <a:extLst>
              <a:ext uri="{FF2B5EF4-FFF2-40B4-BE49-F238E27FC236}">
                <a16:creationId xmlns:a16="http://schemas.microsoft.com/office/drawing/2014/main" id="{04713944-0CEC-6E44-9BCA-83C8F6B910BF}"/>
              </a:ext>
            </a:extLst>
          </p:cNvPr>
          <p:cNvGraphicFramePr>
            <a:graphicFrameLocks noGrp="1"/>
          </p:cNvGraphicFramePr>
          <p:nvPr>
            <p:extLst>
              <p:ext uri="{D42A27DB-BD31-4B8C-83A1-F6EECF244321}">
                <p14:modId xmlns:p14="http://schemas.microsoft.com/office/powerpoint/2010/main" val="3568857713"/>
              </p:ext>
            </p:extLst>
          </p:nvPr>
        </p:nvGraphicFramePr>
        <p:xfrm>
          <a:off x="0" y="-25052"/>
          <a:ext cx="12192000" cy="6991414"/>
        </p:xfrm>
        <a:graphic>
          <a:graphicData uri="http://schemas.openxmlformats.org/drawingml/2006/table">
            <a:tbl>
              <a:tblPr firstRow="1" bandRow="1">
                <a:tableStyleId>{F5AB1C69-6EDB-4FF4-983F-18BD219EF322}</a:tableStyleId>
              </a:tblPr>
              <a:tblGrid>
                <a:gridCol w="4992216">
                  <a:extLst>
                    <a:ext uri="{9D8B030D-6E8A-4147-A177-3AD203B41FA5}">
                      <a16:colId xmlns:a16="http://schemas.microsoft.com/office/drawing/2014/main" val="241265815"/>
                    </a:ext>
                  </a:extLst>
                </a:gridCol>
                <a:gridCol w="1199964">
                  <a:extLst>
                    <a:ext uri="{9D8B030D-6E8A-4147-A177-3AD203B41FA5}">
                      <a16:colId xmlns:a16="http://schemas.microsoft.com/office/drawing/2014/main" val="616324206"/>
                    </a:ext>
                  </a:extLst>
                </a:gridCol>
                <a:gridCol w="1199964">
                  <a:extLst>
                    <a:ext uri="{9D8B030D-6E8A-4147-A177-3AD203B41FA5}">
                      <a16:colId xmlns:a16="http://schemas.microsoft.com/office/drawing/2014/main" val="259648541"/>
                    </a:ext>
                  </a:extLst>
                </a:gridCol>
                <a:gridCol w="1199964">
                  <a:extLst>
                    <a:ext uri="{9D8B030D-6E8A-4147-A177-3AD203B41FA5}">
                      <a16:colId xmlns:a16="http://schemas.microsoft.com/office/drawing/2014/main" val="2886278672"/>
                    </a:ext>
                  </a:extLst>
                </a:gridCol>
                <a:gridCol w="1199964">
                  <a:extLst>
                    <a:ext uri="{9D8B030D-6E8A-4147-A177-3AD203B41FA5}">
                      <a16:colId xmlns:a16="http://schemas.microsoft.com/office/drawing/2014/main" val="3674261341"/>
                    </a:ext>
                  </a:extLst>
                </a:gridCol>
                <a:gridCol w="1199964">
                  <a:extLst>
                    <a:ext uri="{9D8B030D-6E8A-4147-A177-3AD203B41FA5}">
                      <a16:colId xmlns:a16="http://schemas.microsoft.com/office/drawing/2014/main" val="10448999"/>
                    </a:ext>
                  </a:extLst>
                </a:gridCol>
                <a:gridCol w="1199964">
                  <a:extLst>
                    <a:ext uri="{9D8B030D-6E8A-4147-A177-3AD203B41FA5}">
                      <a16:colId xmlns:a16="http://schemas.microsoft.com/office/drawing/2014/main" val="977019419"/>
                    </a:ext>
                  </a:extLst>
                </a:gridCol>
              </a:tblGrid>
              <a:tr h="473612">
                <a:tc>
                  <a:txBody>
                    <a:bodyPr/>
                    <a:lstStyle/>
                    <a:p>
                      <a:pPr algn="l"/>
                      <a:r>
                        <a:rPr lang="en-US" sz="1600" dirty="0">
                          <a:highlight>
                            <a:srgbClr val="6FB844"/>
                          </a:highlight>
                          <a:latin typeface="HelveticaNeueLT Pro 55 Roman" panose="020B0604020202020204" pitchFamily="34" charset="77"/>
                        </a:rPr>
                        <a:t>Sponsorship Opportunities At-A-Glance</a:t>
                      </a:r>
                    </a:p>
                  </a:txBody>
                  <a:tcPr anchor="ctr">
                    <a:solidFill>
                      <a:srgbClr val="6FB844"/>
                    </a:solidFill>
                  </a:tcPr>
                </a:tc>
                <a:tc>
                  <a:txBody>
                    <a:bodyPr/>
                    <a:lstStyle/>
                    <a:p>
                      <a:pPr algn="ctr"/>
                      <a:r>
                        <a:rPr lang="en-US" sz="1200" dirty="0">
                          <a:latin typeface="HelveticaNeueLT Pro 55 Roman" panose="020B0604020202020204" pitchFamily="34" charset="77"/>
                        </a:rPr>
                        <a:t>Platinum</a:t>
                      </a:r>
                    </a:p>
                  </a:txBody>
                  <a:tcPr anchor="ctr"/>
                </a:tc>
                <a:tc>
                  <a:txBody>
                    <a:bodyPr/>
                    <a:lstStyle/>
                    <a:p>
                      <a:pPr algn="ctr"/>
                      <a:r>
                        <a:rPr lang="en-US" sz="1200" dirty="0">
                          <a:latin typeface="HelveticaNeueLT Pro 55 Roman" panose="020B0604020202020204" pitchFamily="34" charset="77"/>
                        </a:rPr>
                        <a:t>Gold</a:t>
                      </a:r>
                    </a:p>
                  </a:txBody>
                  <a:tcPr anchor="ctr"/>
                </a:tc>
                <a:tc>
                  <a:txBody>
                    <a:bodyPr/>
                    <a:lstStyle/>
                    <a:p>
                      <a:pPr algn="ctr"/>
                      <a:r>
                        <a:rPr lang="en-US" sz="1200" dirty="0">
                          <a:latin typeface="HelveticaNeueLT Pro 55 Roman" panose="020B0604020202020204" pitchFamily="34" charset="77"/>
                        </a:rPr>
                        <a:t>Silver</a:t>
                      </a:r>
                    </a:p>
                  </a:txBody>
                  <a:tcPr anchor="ctr"/>
                </a:tc>
                <a:tc>
                  <a:txBody>
                    <a:bodyPr/>
                    <a:lstStyle/>
                    <a:p>
                      <a:pPr algn="ctr"/>
                      <a:r>
                        <a:rPr lang="en-US" sz="1200" dirty="0">
                          <a:latin typeface="HelveticaNeueLT Pro 55 Roman" panose="020B0604020202020204" pitchFamily="34" charset="77"/>
                        </a:rPr>
                        <a:t>Bronze</a:t>
                      </a:r>
                    </a:p>
                  </a:txBody>
                  <a:tcPr anchor="ctr"/>
                </a:tc>
                <a:tc>
                  <a:txBody>
                    <a:bodyPr/>
                    <a:lstStyle/>
                    <a:p>
                      <a:pPr algn="ctr"/>
                      <a:r>
                        <a:rPr lang="en-US" sz="1200" dirty="0">
                          <a:latin typeface="HelveticaNeueLT Pro 55 Roman" panose="020B0604020202020204" pitchFamily="34" charset="77"/>
                        </a:rPr>
                        <a:t>Growth</a:t>
                      </a:r>
                    </a:p>
                  </a:txBody>
                  <a:tcPr anchor="ctr"/>
                </a:tc>
                <a:tc>
                  <a:txBody>
                    <a:bodyPr/>
                    <a:lstStyle/>
                    <a:p>
                      <a:pPr algn="ctr"/>
                      <a:r>
                        <a:rPr lang="en-US" sz="1200" dirty="0">
                          <a:latin typeface="HelveticaNeueLT Pro 55 Roman" panose="020B0604020202020204" pitchFamily="34" charset="77"/>
                        </a:rPr>
                        <a:t>Affinity</a:t>
                      </a:r>
                    </a:p>
                  </a:txBody>
                  <a:tcPr anchor="ctr"/>
                </a:tc>
                <a:extLst>
                  <a:ext uri="{0D108BD9-81ED-4DB2-BD59-A6C34878D82A}">
                    <a16:rowId xmlns:a16="http://schemas.microsoft.com/office/drawing/2014/main" val="208298554"/>
                  </a:ext>
                </a:extLst>
              </a:tr>
              <a:tr h="257398">
                <a:tc>
                  <a:txBody>
                    <a:bodyPr/>
                    <a:lstStyle/>
                    <a:p>
                      <a:pPr algn="l"/>
                      <a:r>
                        <a:rPr lang="en-US" sz="900" dirty="0">
                          <a:solidFill>
                            <a:srgbClr val="4A4541"/>
                          </a:solidFill>
                          <a:latin typeface="HelveticaNeueLT Pro 55 Roman" panose="020B0604020202020204" pitchFamily="34" charset="77"/>
                        </a:rPr>
                        <a:t>Exclusive sponsor of opening reception</a:t>
                      </a:r>
                    </a:p>
                  </a:txBody>
                  <a:tcPr anchor="ctr"/>
                </a:tc>
                <a:tc>
                  <a:txBody>
                    <a:bodyPr/>
                    <a:lstStyle/>
                    <a:p>
                      <a:pPr algn="ctr"/>
                      <a:r>
                        <a:rPr lang="en-US" sz="900" dirty="0">
                          <a:solidFill>
                            <a:srgbClr val="4A4541"/>
                          </a:solidFill>
                          <a:latin typeface="HelveticaNeueLT Pro 55 Roman" panose="020B0604020202020204" pitchFamily="34" charset="77"/>
                        </a:rPr>
                        <a:t>●</a:t>
                      </a: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extLst>
                  <a:ext uri="{0D108BD9-81ED-4DB2-BD59-A6C34878D82A}">
                    <a16:rowId xmlns:a16="http://schemas.microsoft.com/office/drawing/2014/main" val="3782626055"/>
                  </a:ext>
                </a:extLst>
              </a:tr>
              <a:tr h="257398">
                <a:tc>
                  <a:txBody>
                    <a:bodyPr/>
                    <a:lstStyle/>
                    <a:p>
                      <a:pPr algn="l"/>
                      <a:r>
                        <a:rPr lang="en-US" sz="900" dirty="0">
                          <a:solidFill>
                            <a:srgbClr val="4A4541"/>
                          </a:solidFill>
                          <a:latin typeface="HelveticaNeueLT Pro 55 Roman" panose="020B0604020202020204" pitchFamily="34" charset="77"/>
                        </a:rPr>
                        <a:t>Stage time at opening reception</a:t>
                      </a:r>
                    </a:p>
                  </a:txBody>
                  <a:tcPr anchor="ctr"/>
                </a:tc>
                <a:tc>
                  <a:txBody>
                    <a:bodyPr/>
                    <a:lstStyle/>
                    <a:p>
                      <a:pPr algn="ctr"/>
                      <a:r>
                        <a:rPr lang="en-US" sz="900" dirty="0">
                          <a:solidFill>
                            <a:srgbClr val="4A4541"/>
                          </a:solidFill>
                          <a:latin typeface="HelveticaNeueLT Pro 55 Roman" panose="020B0604020202020204" pitchFamily="34" charset="77"/>
                        </a:rPr>
                        <a:t>●</a:t>
                      </a: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extLst>
                  <a:ext uri="{0D108BD9-81ED-4DB2-BD59-A6C34878D82A}">
                    <a16:rowId xmlns:a16="http://schemas.microsoft.com/office/drawing/2014/main" val="2742295799"/>
                  </a:ext>
                </a:extLst>
              </a:tr>
              <a:tr h="257398">
                <a:tc>
                  <a:txBody>
                    <a:bodyPr/>
                    <a:lstStyle/>
                    <a:p>
                      <a:pPr algn="l"/>
                      <a:r>
                        <a:rPr lang="en-US" sz="900" dirty="0">
                          <a:solidFill>
                            <a:srgbClr val="4A4541"/>
                          </a:solidFill>
                          <a:latin typeface="HelveticaNeueLT Pro 55 Roman" panose="020B0604020202020204" pitchFamily="34" charset="77"/>
                        </a:rPr>
                        <a:t>Reserved area at opening reception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4A4541"/>
                          </a:solidFill>
                          <a:latin typeface="HelveticaNeueLT Pro 55 Roman" panose="020B0604020202020204" pitchFamily="34" charset="77"/>
                        </a:rPr>
                        <a:t>●</a:t>
                      </a:r>
                    </a:p>
                  </a:txBody>
                  <a:tcPr anchor="ctr"/>
                </a:tc>
                <a:tc>
                  <a:txBody>
                    <a:bodyPr/>
                    <a:lstStyle/>
                    <a:p>
                      <a:pPr algn="ctr"/>
                      <a:r>
                        <a:rPr lang="en-US" sz="900" dirty="0">
                          <a:solidFill>
                            <a:srgbClr val="4A4541"/>
                          </a:solidFill>
                          <a:latin typeface="HelveticaNeueLT Pro 55 Roman" panose="020B0604020202020204" pitchFamily="34" charset="77"/>
                        </a:rPr>
                        <a:t>●</a:t>
                      </a:r>
                    </a:p>
                  </a:txBody>
                  <a:tcPr anchor="ctr"/>
                </a:tc>
                <a:tc>
                  <a:txBody>
                    <a:bodyPr/>
                    <a:lstStyle/>
                    <a:p>
                      <a:pPr algn="ctr"/>
                      <a:r>
                        <a:rPr lang="en-US" sz="900" dirty="0">
                          <a:solidFill>
                            <a:srgbClr val="4A4541"/>
                          </a:solidFill>
                          <a:latin typeface="HelveticaNeueLT Pro 55 Roman" panose="020B0604020202020204" pitchFamily="34" charset="77"/>
                        </a:rPr>
                        <a:t>●</a:t>
                      </a: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extLst>
                  <a:ext uri="{0D108BD9-81ED-4DB2-BD59-A6C34878D82A}">
                    <a16:rowId xmlns:a16="http://schemas.microsoft.com/office/drawing/2014/main" val="308146477"/>
                  </a:ext>
                </a:extLst>
              </a:tr>
              <a:tr h="257398">
                <a:tc>
                  <a:txBody>
                    <a:bodyPr/>
                    <a:lstStyle/>
                    <a:p>
                      <a:pPr algn="l"/>
                      <a:r>
                        <a:rPr lang="en-US" sz="900" dirty="0">
                          <a:solidFill>
                            <a:srgbClr val="4A4541"/>
                          </a:solidFill>
                          <a:latin typeface="HelveticaNeueLT Pro 55 Roman" panose="020B0604020202020204" pitchFamily="34" charset="77"/>
                        </a:rPr>
                        <a:t>Exclusive sponsor of keynote lunch</a:t>
                      </a: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tc>
                  <a:txBody>
                    <a:bodyPr/>
                    <a:lstStyle/>
                    <a:p>
                      <a:pPr algn="ctr"/>
                      <a:r>
                        <a:rPr lang="en-US" sz="900" dirty="0">
                          <a:solidFill>
                            <a:srgbClr val="4A4541"/>
                          </a:solidFill>
                          <a:latin typeface="HelveticaNeueLT Pro 55 Roman" panose="020B0604020202020204" pitchFamily="34" charset="77"/>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solidFill>
                          <a:srgbClr val="4A4541"/>
                        </a:solidFill>
                        <a:latin typeface="HelveticaNeueLT Pro 55 Roman" panose="020B0604020202020204" pitchFamily="34" charset="77"/>
                      </a:endParaRP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extLst>
                  <a:ext uri="{0D108BD9-81ED-4DB2-BD59-A6C34878D82A}">
                    <a16:rowId xmlns:a16="http://schemas.microsoft.com/office/drawing/2014/main" val="3856446970"/>
                  </a:ext>
                </a:extLst>
              </a:tr>
              <a:tr h="257398">
                <a:tc>
                  <a:txBody>
                    <a:bodyPr/>
                    <a:lstStyle/>
                    <a:p>
                      <a:pPr algn="l"/>
                      <a:r>
                        <a:rPr lang="en-US" sz="900" dirty="0">
                          <a:solidFill>
                            <a:srgbClr val="4A4541"/>
                          </a:solidFill>
                          <a:latin typeface="HelveticaNeueLT Pro 55 Roman" panose="020B0604020202020204" pitchFamily="34" charset="77"/>
                        </a:rPr>
                        <a:t>Stage time at keynote lunch</a:t>
                      </a:r>
                    </a:p>
                  </a:txBody>
                  <a:tcPr anchor="ctr"/>
                </a:tc>
                <a:tc>
                  <a:txBody>
                    <a:bodyPr/>
                    <a:lstStyle/>
                    <a:p>
                      <a:pPr algn="ctr"/>
                      <a:r>
                        <a:rPr lang="en-US" sz="900" dirty="0">
                          <a:solidFill>
                            <a:srgbClr val="4A4541"/>
                          </a:solidFill>
                          <a:latin typeface="HelveticaNeueLT Pro 55 Roman" panose="020B0604020202020204" pitchFamily="34" charset="77"/>
                        </a:rPr>
                        <a:t>●</a:t>
                      </a:r>
                    </a:p>
                  </a:txBody>
                  <a:tcPr anchor="ctr"/>
                </a:tc>
                <a:tc>
                  <a:txBody>
                    <a:bodyPr/>
                    <a:lstStyle/>
                    <a:p>
                      <a:pPr algn="ctr"/>
                      <a:r>
                        <a:rPr lang="en-US" sz="900" dirty="0">
                          <a:solidFill>
                            <a:srgbClr val="4A4541"/>
                          </a:solidFill>
                          <a:latin typeface="HelveticaNeueLT Pro 55 Roman" panose="020B0604020202020204" pitchFamily="34" charset="77"/>
                        </a:rPr>
                        <a:t>●</a:t>
                      </a: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extLst>
                  <a:ext uri="{0D108BD9-81ED-4DB2-BD59-A6C34878D82A}">
                    <a16:rowId xmlns:a16="http://schemas.microsoft.com/office/drawing/2014/main" val="532576794"/>
                  </a:ext>
                </a:extLst>
              </a:tr>
              <a:tr h="257398">
                <a:tc>
                  <a:txBody>
                    <a:bodyPr/>
                    <a:lstStyle/>
                    <a:p>
                      <a:pPr algn="l"/>
                      <a:r>
                        <a:rPr lang="en-US" sz="900" dirty="0">
                          <a:solidFill>
                            <a:srgbClr val="4A4541"/>
                          </a:solidFill>
                          <a:latin typeface="HelveticaNeueLT Pro 55 Roman" panose="020B0604020202020204" pitchFamily="34" charset="77"/>
                        </a:rPr>
                        <a:t>Acknowledgement at keynote lunch</a:t>
                      </a:r>
                    </a:p>
                  </a:txBody>
                  <a:tcPr anchor="ctr"/>
                </a:tc>
                <a:tc>
                  <a:txBody>
                    <a:bodyPr/>
                    <a:lstStyle/>
                    <a:p>
                      <a:pPr algn="ctr"/>
                      <a:r>
                        <a:rPr lang="en-US" sz="900" dirty="0">
                          <a:solidFill>
                            <a:srgbClr val="4A4541"/>
                          </a:solidFill>
                          <a:latin typeface="HelveticaNeueLT Pro 55 Roman" panose="020B0604020202020204" pitchFamily="34" charset="77"/>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4A4541"/>
                          </a:solidFill>
                          <a:latin typeface="HelveticaNeueLT Pro 55 Roman" panose="020B0604020202020204" pitchFamily="34" charset="77"/>
                        </a:rPr>
                        <a:t>●</a:t>
                      </a:r>
                    </a:p>
                  </a:txBody>
                  <a:tcPr anchor="ctr"/>
                </a:tc>
                <a:tc>
                  <a:txBody>
                    <a:bodyPr/>
                    <a:lstStyle/>
                    <a:p>
                      <a:pPr algn="ctr"/>
                      <a:r>
                        <a:rPr lang="en-US" sz="900" dirty="0">
                          <a:solidFill>
                            <a:srgbClr val="4A4541"/>
                          </a:solidFill>
                          <a:latin typeface="HelveticaNeueLT Pro 55 Roman" panose="020B0604020202020204" pitchFamily="34" charset="77"/>
                        </a:rPr>
                        <a:t>●</a:t>
                      </a:r>
                    </a:p>
                  </a:txBody>
                  <a:tcPr anchor="ctr"/>
                </a:tc>
                <a:tc>
                  <a:txBody>
                    <a:bodyPr/>
                    <a:lstStyle/>
                    <a:p>
                      <a:pPr algn="ctr"/>
                      <a:r>
                        <a:rPr lang="en-US" sz="900" dirty="0">
                          <a:solidFill>
                            <a:srgbClr val="4A4541"/>
                          </a:solidFill>
                          <a:latin typeface="HelveticaNeueLT Pro 55 Roman" panose="020B0604020202020204" pitchFamily="34" charset="77"/>
                        </a:rPr>
                        <a:t>●</a:t>
                      </a: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extLst>
                  <a:ext uri="{0D108BD9-81ED-4DB2-BD59-A6C34878D82A}">
                    <a16:rowId xmlns:a16="http://schemas.microsoft.com/office/drawing/2014/main" val="2887185892"/>
                  </a:ext>
                </a:extLst>
              </a:tr>
              <a:tr h="257398">
                <a:tc>
                  <a:txBody>
                    <a:bodyPr/>
                    <a:lstStyle/>
                    <a:p>
                      <a:pPr algn="l"/>
                      <a:r>
                        <a:rPr lang="en-US" sz="900" dirty="0">
                          <a:solidFill>
                            <a:srgbClr val="4A4541"/>
                          </a:solidFill>
                          <a:latin typeface="HelveticaNeueLT Pro 55 Roman" panose="020B0604020202020204" pitchFamily="34" charset="77"/>
                        </a:rPr>
                        <a:t>Branded, reserved table at keynote lunch</a:t>
                      </a:r>
                    </a:p>
                  </a:txBody>
                  <a:tcPr anchor="ctr"/>
                </a:tc>
                <a:tc>
                  <a:txBody>
                    <a:bodyPr/>
                    <a:lstStyle/>
                    <a:p>
                      <a:pPr algn="ctr"/>
                      <a:r>
                        <a:rPr lang="en-US" sz="900" dirty="0">
                          <a:solidFill>
                            <a:srgbClr val="4A4541"/>
                          </a:solidFill>
                          <a:latin typeface="HelveticaNeueLT Pro 55 Roman" panose="020B0604020202020204" pitchFamily="34" charset="77"/>
                        </a:rPr>
                        <a:t>●</a:t>
                      </a:r>
                    </a:p>
                  </a:txBody>
                  <a:tcPr anchor="ctr"/>
                </a:tc>
                <a:tc>
                  <a:txBody>
                    <a:bodyPr/>
                    <a:lstStyle/>
                    <a:p>
                      <a:pPr algn="ctr"/>
                      <a:r>
                        <a:rPr lang="en-US" sz="900" dirty="0">
                          <a:solidFill>
                            <a:srgbClr val="4A4541"/>
                          </a:solidFill>
                          <a:latin typeface="HelveticaNeueLT Pro 55 Roman" panose="020B0604020202020204" pitchFamily="34" charset="77"/>
                        </a:rPr>
                        <a:t>●</a:t>
                      </a: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extLst>
                  <a:ext uri="{0D108BD9-81ED-4DB2-BD59-A6C34878D82A}">
                    <a16:rowId xmlns:a16="http://schemas.microsoft.com/office/drawing/2014/main" val="2379829445"/>
                  </a:ext>
                </a:extLst>
              </a:tr>
              <a:tr h="257398">
                <a:tc>
                  <a:txBody>
                    <a:bodyPr/>
                    <a:lstStyle/>
                    <a:p>
                      <a:pPr algn="l"/>
                      <a:r>
                        <a:rPr lang="en-US" sz="900" dirty="0">
                          <a:solidFill>
                            <a:srgbClr val="4A4541"/>
                          </a:solidFill>
                          <a:latin typeface="HelveticaNeueLT Pro 55 Roman" panose="020B0604020202020204" pitchFamily="34" charset="77"/>
                        </a:rPr>
                        <a:t>Seat(s) at head table at keynote lunch </a:t>
                      </a:r>
                    </a:p>
                  </a:txBody>
                  <a:tcPr anchor="ctr"/>
                </a:tc>
                <a:tc>
                  <a:txBody>
                    <a:bodyPr/>
                    <a:lstStyle/>
                    <a:p>
                      <a:pPr algn="ctr"/>
                      <a:r>
                        <a:rPr lang="en-US" sz="900" dirty="0">
                          <a:solidFill>
                            <a:srgbClr val="4A4541"/>
                          </a:solidFill>
                          <a:latin typeface="HelveticaNeueLT Pro 55 Roman" panose="020B0604020202020204" pitchFamily="34" charset="77"/>
                        </a:rPr>
                        <a:t>2</a:t>
                      </a:r>
                    </a:p>
                  </a:txBody>
                  <a:tcPr anchor="ctr"/>
                </a:tc>
                <a:tc>
                  <a:txBody>
                    <a:bodyPr/>
                    <a:lstStyle/>
                    <a:p>
                      <a:pPr algn="ctr"/>
                      <a:r>
                        <a:rPr lang="en-US" sz="900" dirty="0">
                          <a:solidFill>
                            <a:srgbClr val="4A4541"/>
                          </a:solidFill>
                          <a:latin typeface="HelveticaNeueLT Pro 55 Roman" panose="020B0604020202020204" pitchFamily="34" charset="77"/>
                        </a:rPr>
                        <a:t>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solidFill>
                          <a:srgbClr val="4A4541"/>
                        </a:solidFill>
                        <a:latin typeface="HelveticaNeueLT Pro 55 Roman" panose="020B0604020202020204" pitchFamily="34" charset="77"/>
                      </a:endParaRP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extLst>
                  <a:ext uri="{0D108BD9-81ED-4DB2-BD59-A6C34878D82A}">
                    <a16:rowId xmlns:a16="http://schemas.microsoft.com/office/drawing/2014/main" val="3644664751"/>
                  </a:ext>
                </a:extLst>
              </a:tr>
              <a:tr h="407121">
                <a:tc>
                  <a:txBody>
                    <a:bodyPr/>
                    <a:lstStyle/>
                    <a:p>
                      <a:pPr algn="l"/>
                      <a:r>
                        <a:rPr lang="en-US" sz="900" dirty="0">
                          <a:solidFill>
                            <a:srgbClr val="4A4541"/>
                          </a:solidFill>
                          <a:latin typeface="HelveticaNeueLT Pro 55 Roman" panose="020B0604020202020204" pitchFamily="34" charset="77"/>
                        </a:rPr>
                        <a:t>Exhibit table in dealmakers’ lounge</a:t>
                      </a:r>
                    </a:p>
                  </a:txBody>
                  <a:tcPr anchor="ctr"/>
                </a:tc>
                <a:tc>
                  <a:txBody>
                    <a:bodyPr/>
                    <a:lstStyle/>
                    <a:p>
                      <a:pPr algn="ctr"/>
                      <a:r>
                        <a:rPr lang="en-US" sz="900" dirty="0">
                          <a:solidFill>
                            <a:srgbClr val="4A4541"/>
                          </a:solidFill>
                          <a:latin typeface="HelveticaNeueLT Pro 55 Roman" panose="020B0604020202020204" pitchFamily="34" charset="77"/>
                        </a:rPr>
                        <a:t>●</a:t>
                      </a:r>
                    </a:p>
                    <a:p>
                      <a:pPr algn="ctr"/>
                      <a:r>
                        <a:rPr lang="en-US" sz="900" dirty="0">
                          <a:solidFill>
                            <a:srgbClr val="4A4541"/>
                          </a:solidFill>
                          <a:latin typeface="HelveticaNeueLT Pro 55 Roman" panose="020B0604020202020204" pitchFamily="34" charset="77"/>
                        </a:rPr>
                        <a:t>(prominent location)</a:t>
                      </a:r>
                    </a:p>
                  </a:txBody>
                  <a:tcPr anchor="ctr"/>
                </a:tc>
                <a:tc>
                  <a:txBody>
                    <a:bodyPr/>
                    <a:lstStyle/>
                    <a:p>
                      <a:pPr algn="ctr"/>
                      <a:r>
                        <a:rPr lang="en-US" sz="900" dirty="0">
                          <a:solidFill>
                            <a:srgbClr val="4A4541"/>
                          </a:solidFill>
                          <a:latin typeface="HelveticaNeueLT Pro 55 Roman" panose="020B0604020202020204" pitchFamily="34" charset="77"/>
                        </a:rPr>
                        <a:t>●</a:t>
                      </a:r>
                    </a:p>
                    <a:p>
                      <a:pPr algn="ctr"/>
                      <a:r>
                        <a:rPr lang="en-US" sz="900" dirty="0">
                          <a:solidFill>
                            <a:srgbClr val="4A4541"/>
                          </a:solidFill>
                          <a:latin typeface="HelveticaNeueLT Pro 55 Roman" panose="020B0604020202020204" pitchFamily="34" charset="77"/>
                        </a:rPr>
                        <a:t>(prominent location)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4A4541"/>
                          </a:solidFill>
                          <a:latin typeface="HelveticaNeueLT Pro 55 Roman" panose="020B0604020202020204" pitchFamily="34" charset="77"/>
                        </a:rPr>
                        <a:t>●</a:t>
                      </a:r>
                    </a:p>
                  </a:txBody>
                  <a:tcPr anchor="ctr"/>
                </a:tc>
                <a:tc>
                  <a:txBody>
                    <a:bodyPr/>
                    <a:lstStyle/>
                    <a:p>
                      <a:pPr algn="ctr"/>
                      <a:r>
                        <a:rPr lang="en-US" sz="900" dirty="0">
                          <a:solidFill>
                            <a:srgbClr val="4A4541"/>
                          </a:solidFill>
                          <a:latin typeface="HelveticaNeueLT Pro 55 Roman" panose="020B0604020202020204" pitchFamily="34" charset="77"/>
                        </a:rPr>
                        <a:t>●</a:t>
                      </a:r>
                    </a:p>
                  </a:txBody>
                  <a:tcPr anchor="ctr"/>
                </a:tc>
                <a:tc>
                  <a:txBody>
                    <a:bodyPr/>
                    <a:lstStyle/>
                    <a:p>
                      <a:pPr algn="ctr"/>
                      <a:r>
                        <a:rPr lang="en-US" sz="900" dirty="0">
                          <a:solidFill>
                            <a:srgbClr val="4A4541"/>
                          </a:solidFill>
                          <a:latin typeface="HelveticaNeueLT Pro 55 Roman" panose="020B0604020202020204" pitchFamily="34" charset="77"/>
                        </a:rPr>
                        <a:t>●</a:t>
                      </a:r>
                    </a:p>
                  </a:txBody>
                  <a:tcPr anchor="ctr"/>
                </a:tc>
                <a:tc>
                  <a:txBody>
                    <a:bodyPr/>
                    <a:lstStyle/>
                    <a:p>
                      <a:pPr algn="ctr"/>
                      <a:r>
                        <a:rPr lang="en-US" sz="900" dirty="0">
                          <a:solidFill>
                            <a:srgbClr val="4A4541"/>
                          </a:solidFill>
                          <a:latin typeface="HelveticaNeueLT Pro 55 Roman" panose="020B0604020202020204" pitchFamily="34" charset="77"/>
                        </a:rPr>
                        <a:t>●</a:t>
                      </a:r>
                    </a:p>
                  </a:txBody>
                  <a:tcPr anchor="ctr"/>
                </a:tc>
                <a:extLst>
                  <a:ext uri="{0D108BD9-81ED-4DB2-BD59-A6C34878D82A}">
                    <a16:rowId xmlns:a16="http://schemas.microsoft.com/office/drawing/2014/main" val="2077617494"/>
                  </a:ext>
                </a:extLst>
              </a:tr>
              <a:tr h="411837">
                <a:tc>
                  <a:txBody>
                    <a:bodyPr/>
                    <a:lstStyle/>
                    <a:p>
                      <a:pPr algn="l"/>
                      <a:r>
                        <a:rPr lang="en-US" sz="900" dirty="0">
                          <a:solidFill>
                            <a:srgbClr val="4A4541"/>
                          </a:solidFill>
                          <a:latin typeface="HelveticaNeueLT Pro 55 Roman" panose="020B0604020202020204" pitchFamily="34" charset="77"/>
                        </a:rPr>
                        <a:t>Exclusive sponsor of one of the following: Coffee Bar, Lanyards, Closing Happy Hour or Dealmakers’ Lounge</a:t>
                      </a: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tc>
                  <a:txBody>
                    <a:bodyPr/>
                    <a:lstStyle/>
                    <a:p>
                      <a:pPr algn="ctr"/>
                      <a:r>
                        <a:rPr lang="en-US" sz="900" dirty="0">
                          <a:solidFill>
                            <a:srgbClr val="4A4541"/>
                          </a:solidFill>
                          <a:latin typeface="HelveticaNeueLT Pro 55 Roman" panose="020B0604020202020204" pitchFamily="34" charset="77"/>
                        </a:rPr>
                        <a:t>●</a:t>
                      </a: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extLst>
                  <a:ext uri="{0D108BD9-81ED-4DB2-BD59-A6C34878D82A}">
                    <a16:rowId xmlns:a16="http://schemas.microsoft.com/office/drawing/2014/main" val="1897490090"/>
                  </a:ext>
                </a:extLst>
              </a:tr>
              <a:tr h="4684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rgbClr val="4A4541"/>
                          </a:solidFill>
                          <a:latin typeface="HelveticaNeueLT Pro 55 Roman" panose="020B0604020202020204" pitchFamily="34" charset="77"/>
                        </a:rPr>
                        <a:t>Exclusive sponsor of one of the following: Networking Breakfast, Wi-Fi, Pads &amp; Pens, Featured Snacks, Beverage Stations, Conference Guide, ACG Access</a:t>
                      </a: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solidFill>
                          <a:srgbClr val="4A4541"/>
                        </a:solidFill>
                        <a:latin typeface="HelveticaNeueLT Pro 55 Roman" panose="020B0604020202020204" pitchFamily="34" charset="77"/>
                      </a:endParaRPr>
                    </a:p>
                  </a:txBody>
                  <a:tcPr anchor="ctr"/>
                </a:tc>
                <a:tc>
                  <a:txBody>
                    <a:bodyPr/>
                    <a:lstStyle/>
                    <a:p>
                      <a:pPr algn="ctr"/>
                      <a:r>
                        <a:rPr lang="en-US" sz="900" dirty="0">
                          <a:solidFill>
                            <a:srgbClr val="4A4541"/>
                          </a:solidFill>
                          <a:latin typeface="HelveticaNeueLT Pro 55 Roman" panose="020B0604020202020204" pitchFamily="34" charset="77"/>
                        </a:rPr>
                        <a:t>●</a:t>
                      </a: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extLst>
                  <a:ext uri="{0D108BD9-81ED-4DB2-BD59-A6C34878D82A}">
                    <a16:rowId xmlns:a16="http://schemas.microsoft.com/office/drawing/2014/main" val="2801322637"/>
                  </a:ext>
                </a:extLst>
              </a:tr>
              <a:tr h="2786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rgbClr val="4A4541"/>
                          </a:solidFill>
                          <a:latin typeface="HelveticaNeueLT Pro 55 Roman" panose="020B0604020202020204" pitchFamily="34" charset="77"/>
                        </a:rPr>
                        <a:t>Exclusive sponsor of one of the following: Conference Map or Charging Station</a:t>
                      </a: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solidFill>
                          <a:srgbClr val="4A4541"/>
                        </a:solidFill>
                        <a:latin typeface="HelveticaNeueLT Pro 55 Roman" panose="020B0604020202020204" pitchFamily="34" charset="77"/>
                      </a:endParaRP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tc>
                  <a:txBody>
                    <a:bodyPr/>
                    <a:lstStyle/>
                    <a:p>
                      <a:pPr algn="ctr"/>
                      <a:r>
                        <a:rPr lang="en-US" sz="900" dirty="0">
                          <a:solidFill>
                            <a:srgbClr val="4A4541"/>
                          </a:solidFill>
                          <a:latin typeface="HelveticaNeueLT Pro 55 Roman" panose="020B0604020202020204" pitchFamily="34" charset="77"/>
                        </a:rPr>
                        <a:t>●</a:t>
                      </a: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extLst>
                  <a:ext uri="{0D108BD9-81ED-4DB2-BD59-A6C34878D82A}">
                    <a16:rowId xmlns:a16="http://schemas.microsoft.com/office/drawing/2014/main" val="193641276"/>
                  </a:ext>
                </a:extLst>
              </a:tr>
              <a:tr h="257398">
                <a:tc>
                  <a:txBody>
                    <a:bodyPr/>
                    <a:lstStyle/>
                    <a:p>
                      <a:pPr algn="l"/>
                      <a:r>
                        <a:rPr lang="en-US" sz="900" dirty="0">
                          <a:solidFill>
                            <a:srgbClr val="4A4541"/>
                          </a:solidFill>
                          <a:latin typeface="HelveticaNeueLT Pro 55 Roman" panose="020B0604020202020204" pitchFamily="34" charset="77"/>
                        </a:rPr>
                        <a:t>Sponsor of Affinity Seminar</a:t>
                      </a: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tc>
                  <a:txBody>
                    <a:bodyPr/>
                    <a:lstStyle/>
                    <a:p>
                      <a:pPr algn="ctr"/>
                      <a:r>
                        <a:rPr lang="en-US" sz="900" dirty="0">
                          <a:solidFill>
                            <a:srgbClr val="4A4541"/>
                          </a:solidFill>
                          <a:latin typeface="HelveticaNeueLT Pro 55 Roman" panose="020B0604020202020204" pitchFamily="34" charset="77"/>
                        </a:rPr>
                        <a:t>●</a:t>
                      </a:r>
                    </a:p>
                  </a:txBody>
                  <a:tcPr anchor="ctr"/>
                </a:tc>
                <a:extLst>
                  <a:ext uri="{0D108BD9-81ED-4DB2-BD59-A6C34878D82A}">
                    <a16:rowId xmlns:a16="http://schemas.microsoft.com/office/drawing/2014/main" val="1239564661"/>
                  </a:ext>
                </a:extLst>
              </a:tr>
              <a:tr h="257398">
                <a:tc>
                  <a:txBody>
                    <a:bodyPr/>
                    <a:lstStyle/>
                    <a:p>
                      <a:pPr algn="l"/>
                      <a:r>
                        <a:rPr lang="en-US" sz="900" dirty="0">
                          <a:solidFill>
                            <a:srgbClr val="4A4541"/>
                          </a:solidFill>
                          <a:latin typeface="HelveticaNeueLT Pro 55 Roman" panose="020B0604020202020204" pitchFamily="34" charset="77"/>
                        </a:rPr>
                        <a:t>Branded conference welcome email to ACG Charlotte database</a:t>
                      </a:r>
                    </a:p>
                  </a:txBody>
                  <a:tcPr anchor="ctr"/>
                </a:tc>
                <a:tc>
                  <a:txBody>
                    <a:bodyPr/>
                    <a:lstStyle/>
                    <a:p>
                      <a:pPr algn="ctr"/>
                      <a:r>
                        <a:rPr lang="en-US" sz="900" dirty="0">
                          <a:solidFill>
                            <a:srgbClr val="4A4541"/>
                          </a:solidFill>
                          <a:latin typeface="HelveticaNeueLT Pro 55 Roman" panose="020B0604020202020204" pitchFamily="34" charset="77"/>
                        </a:rPr>
                        <a:t>●</a:t>
                      </a: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extLst>
                  <a:ext uri="{0D108BD9-81ED-4DB2-BD59-A6C34878D82A}">
                    <a16:rowId xmlns:a16="http://schemas.microsoft.com/office/drawing/2014/main" val="3797931622"/>
                  </a:ext>
                </a:extLst>
              </a:tr>
              <a:tr h="257398">
                <a:tc>
                  <a:txBody>
                    <a:bodyPr/>
                    <a:lstStyle/>
                    <a:p>
                      <a:pPr algn="l"/>
                      <a:r>
                        <a:rPr lang="en-US" sz="900" dirty="0">
                          <a:solidFill>
                            <a:srgbClr val="4A4541"/>
                          </a:solidFill>
                          <a:latin typeface="HelveticaNeueLT Pro 55 Roman" panose="020B0604020202020204" pitchFamily="34" charset="77"/>
                        </a:rPr>
                        <a:t>Admission for attendees to conference</a:t>
                      </a:r>
                    </a:p>
                  </a:txBody>
                  <a:tcPr anchor="ctr"/>
                </a:tc>
                <a:tc>
                  <a:txBody>
                    <a:bodyPr/>
                    <a:lstStyle/>
                    <a:p>
                      <a:pPr algn="ctr"/>
                      <a:r>
                        <a:rPr lang="en-US" sz="900" dirty="0">
                          <a:solidFill>
                            <a:srgbClr val="4A4541"/>
                          </a:solidFill>
                          <a:latin typeface="HelveticaNeueLT Pro 55 Roman" panose="020B0604020202020204" pitchFamily="34" charset="77"/>
                        </a:rPr>
                        <a:t>10</a:t>
                      </a:r>
                    </a:p>
                  </a:txBody>
                  <a:tcPr anchor="ctr"/>
                </a:tc>
                <a:tc>
                  <a:txBody>
                    <a:bodyPr/>
                    <a:lstStyle/>
                    <a:p>
                      <a:pPr algn="ctr"/>
                      <a:r>
                        <a:rPr lang="en-US" sz="900" dirty="0">
                          <a:solidFill>
                            <a:srgbClr val="4A4541"/>
                          </a:solidFill>
                          <a:latin typeface="HelveticaNeueLT Pro 55 Roman" panose="020B0604020202020204" pitchFamily="34" charset="77"/>
                        </a:rPr>
                        <a:t>7</a:t>
                      </a:r>
                    </a:p>
                  </a:txBody>
                  <a:tcPr anchor="ctr"/>
                </a:tc>
                <a:tc>
                  <a:txBody>
                    <a:bodyPr/>
                    <a:lstStyle/>
                    <a:p>
                      <a:pPr algn="ctr"/>
                      <a:r>
                        <a:rPr lang="en-US" sz="900" dirty="0">
                          <a:solidFill>
                            <a:srgbClr val="4A4541"/>
                          </a:solidFill>
                          <a:latin typeface="HelveticaNeueLT Pro 55 Roman" panose="020B0604020202020204" pitchFamily="34" charset="77"/>
                        </a:rPr>
                        <a:t>5</a:t>
                      </a:r>
                    </a:p>
                  </a:txBody>
                  <a:tcPr anchor="ctr"/>
                </a:tc>
                <a:tc>
                  <a:txBody>
                    <a:bodyPr/>
                    <a:lstStyle/>
                    <a:p>
                      <a:pPr algn="ctr"/>
                      <a:r>
                        <a:rPr lang="en-US" sz="900" dirty="0">
                          <a:solidFill>
                            <a:srgbClr val="4A4541"/>
                          </a:solidFill>
                          <a:latin typeface="HelveticaNeueLT Pro 55 Roman" panose="020B0604020202020204" pitchFamily="34" charset="77"/>
                        </a:rPr>
                        <a:t>3</a:t>
                      </a:r>
                    </a:p>
                  </a:txBody>
                  <a:tcPr anchor="ctr"/>
                </a:tc>
                <a:tc>
                  <a:txBody>
                    <a:bodyPr/>
                    <a:lstStyle/>
                    <a:p>
                      <a:pPr algn="ctr"/>
                      <a:r>
                        <a:rPr lang="en-US" sz="900" dirty="0">
                          <a:solidFill>
                            <a:srgbClr val="4A4541"/>
                          </a:solidFill>
                          <a:latin typeface="HelveticaNeueLT Pro 55 Roman" panose="020B0604020202020204" pitchFamily="34" charset="77"/>
                        </a:rPr>
                        <a:t>1</a:t>
                      </a:r>
                    </a:p>
                  </a:txBody>
                  <a:tcPr anchor="ctr"/>
                </a:tc>
                <a:tc>
                  <a:txBody>
                    <a:bodyPr/>
                    <a:lstStyle/>
                    <a:p>
                      <a:pPr algn="ctr"/>
                      <a:r>
                        <a:rPr lang="en-US" sz="900" dirty="0">
                          <a:solidFill>
                            <a:srgbClr val="4A4541"/>
                          </a:solidFill>
                          <a:latin typeface="HelveticaNeueLT Pro 55 Roman" panose="020B0604020202020204" pitchFamily="34" charset="77"/>
                        </a:rPr>
                        <a:t>1</a:t>
                      </a:r>
                    </a:p>
                  </a:txBody>
                  <a:tcPr anchor="ctr"/>
                </a:tc>
                <a:extLst>
                  <a:ext uri="{0D108BD9-81ED-4DB2-BD59-A6C34878D82A}">
                    <a16:rowId xmlns:a16="http://schemas.microsoft.com/office/drawing/2014/main" val="1475745088"/>
                  </a:ext>
                </a:extLst>
              </a:tr>
              <a:tr h="257398">
                <a:tc>
                  <a:txBody>
                    <a:bodyPr/>
                    <a:lstStyle/>
                    <a:p>
                      <a:pPr algn="l"/>
                      <a:r>
                        <a:rPr lang="en-US" sz="900" dirty="0">
                          <a:solidFill>
                            <a:srgbClr val="4A4541"/>
                          </a:solidFill>
                          <a:latin typeface="HelveticaNeueLT Pro 55 Roman" panose="020B0604020202020204"/>
                        </a:rPr>
                        <a:t>Registration for sponsor’s investment banking, private equity, limited partner or lending arm </a:t>
                      </a:r>
                    </a:p>
                    <a:p>
                      <a:pPr algn="l"/>
                      <a:r>
                        <a:rPr lang="en-US" sz="900" dirty="0">
                          <a:solidFill>
                            <a:srgbClr val="4A4541"/>
                          </a:solidFill>
                          <a:latin typeface="HelveticaNeueLT Pro 55 Roman" panose="020B0604020202020204"/>
                        </a:rPr>
                        <a:t>(if applicable)</a:t>
                      </a:r>
                    </a:p>
                  </a:txBody>
                  <a:tcPr anchor="ctr"/>
                </a:tc>
                <a:tc>
                  <a:txBody>
                    <a:bodyPr/>
                    <a:lstStyle/>
                    <a:p>
                      <a:pPr algn="ctr"/>
                      <a:r>
                        <a:rPr lang="en-US" sz="900" dirty="0">
                          <a:solidFill>
                            <a:srgbClr val="4A4541"/>
                          </a:solidFill>
                          <a:latin typeface="HelveticaNeueLT Pro 55 Roman" panose="020B0604020202020204" pitchFamily="34" charset="77"/>
                        </a:rPr>
                        <a:t>●</a:t>
                      </a:r>
                    </a:p>
                  </a:txBody>
                  <a:tcPr anchor="ctr"/>
                </a:tc>
                <a:tc>
                  <a:txBody>
                    <a:bodyPr/>
                    <a:lstStyle/>
                    <a:p>
                      <a:pPr algn="ctr"/>
                      <a:r>
                        <a:rPr lang="en-US" sz="900" dirty="0">
                          <a:solidFill>
                            <a:srgbClr val="4A4541"/>
                          </a:solidFill>
                          <a:latin typeface="HelveticaNeueLT Pro 55 Roman" panose="020B0604020202020204" pitchFamily="34" charset="77"/>
                        </a:rPr>
                        <a:t>●</a:t>
                      </a: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extLst>
                  <a:ext uri="{0D108BD9-81ED-4DB2-BD59-A6C34878D82A}">
                    <a16:rowId xmlns:a16="http://schemas.microsoft.com/office/drawing/2014/main" val="1420774286"/>
                  </a:ext>
                </a:extLst>
              </a:tr>
              <a:tr h="257398">
                <a:tc>
                  <a:txBody>
                    <a:bodyPr/>
                    <a:lstStyle/>
                    <a:p>
                      <a:pPr algn="l"/>
                      <a:r>
                        <a:rPr lang="en-US" sz="900" dirty="0">
                          <a:solidFill>
                            <a:srgbClr val="4A4541"/>
                          </a:solidFill>
                          <a:latin typeface="HelveticaNeueLT Pro 55 Roman" panose="020B0604020202020204" pitchFamily="34" charset="77"/>
                        </a:rPr>
                        <a:t>Opportunity to submit content and/or possible speaker for affinity seminar</a:t>
                      </a:r>
                    </a:p>
                  </a:txBody>
                  <a:tcPr anchor="ctr"/>
                </a:tc>
                <a:tc>
                  <a:txBody>
                    <a:bodyPr/>
                    <a:lstStyle/>
                    <a:p>
                      <a:pPr algn="ctr"/>
                      <a:r>
                        <a:rPr lang="en-US" sz="900" dirty="0">
                          <a:solidFill>
                            <a:srgbClr val="4A4541"/>
                          </a:solidFill>
                          <a:latin typeface="HelveticaNeueLT Pro 55 Roman" panose="020B0604020202020204" pitchFamily="34" charset="77"/>
                        </a:rPr>
                        <a:t>●</a:t>
                      </a:r>
                    </a:p>
                  </a:txBody>
                  <a:tcPr anchor="ctr"/>
                </a:tc>
                <a:tc>
                  <a:txBody>
                    <a:bodyPr/>
                    <a:lstStyle/>
                    <a:p>
                      <a:pPr algn="ctr"/>
                      <a:r>
                        <a:rPr lang="en-US" sz="900" dirty="0">
                          <a:solidFill>
                            <a:srgbClr val="4A4541"/>
                          </a:solidFill>
                          <a:latin typeface="HelveticaNeueLT Pro 55 Roman" panose="020B0604020202020204" pitchFamily="34" charset="77"/>
                        </a:rPr>
                        <a:t>●</a:t>
                      </a:r>
                    </a:p>
                  </a:txBody>
                  <a:tcPr anchor="ctr"/>
                </a:tc>
                <a:tc>
                  <a:txBody>
                    <a:bodyPr/>
                    <a:lstStyle/>
                    <a:p>
                      <a:pPr algn="ctr"/>
                      <a:r>
                        <a:rPr lang="en-US" sz="900" dirty="0">
                          <a:solidFill>
                            <a:srgbClr val="4A4541"/>
                          </a:solidFill>
                          <a:latin typeface="HelveticaNeueLT Pro 55 Roman" panose="020B0604020202020204" pitchFamily="34" charset="77"/>
                        </a:rPr>
                        <a:t>●</a:t>
                      </a:r>
                    </a:p>
                  </a:txBody>
                  <a:tcPr anchor="ctr"/>
                </a:tc>
                <a:tc>
                  <a:txBody>
                    <a:bodyPr/>
                    <a:lstStyle/>
                    <a:p>
                      <a:pPr algn="ctr"/>
                      <a:r>
                        <a:rPr lang="en-US" sz="900" dirty="0">
                          <a:solidFill>
                            <a:srgbClr val="4A4541"/>
                          </a:solidFill>
                          <a:latin typeface="HelveticaNeueLT Pro 55 Roman" panose="020B0604020202020204" pitchFamily="34" charset="77"/>
                        </a:rPr>
                        <a:t>●</a:t>
                      </a:r>
                    </a:p>
                  </a:txBody>
                  <a:tcPr anchor="ctr"/>
                </a:tc>
                <a:tc>
                  <a:txBody>
                    <a:bodyPr/>
                    <a:lstStyle/>
                    <a:p>
                      <a:pPr algn="ctr"/>
                      <a:r>
                        <a:rPr lang="en-US" sz="900" dirty="0">
                          <a:solidFill>
                            <a:srgbClr val="4A4541"/>
                          </a:solidFill>
                          <a:latin typeface="HelveticaNeueLT Pro 55 Roman" panose="020B0604020202020204" pitchFamily="34" charset="77"/>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rgbClr val="4A4541"/>
                          </a:solidFill>
                          <a:latin typeface="HelveticaNeueLT Pro 55 Roman" panose="020B0604020202020204" pitchFamily="34" charset="77"/>
                        </a:rPr>
                        <a:t>●</a:t>
                      </a:r>
                    </a:p>
                  </a:txBody>
                  <a:tcPr anchor="ctr"/>
                </a:tc>
                <a:extLst>
                  <a:ext uri="{0D108BD9-81ED-4DB2-BD59-A6C34878D82A}">
                    <a16:rowId xmlns:a16="http://schemas.microsoft.com/office/drawing/2014/main" val="1768831348"/>
                  </a:ext>
                </a:extLst>
              </a:tr>
              <a:tr h="257398">
                <a:tc>
                  <a:txBody>
                    <a:bodyPr/>
                    <a:lstStyle/>
                    <a:p>
                      <a:pPr algn="l"/>
                      <a:r>
                        <a:rPr lang="en-US" sz="900" dirty="0">
                          <a:solidFill>
                            <a:srgbClr val="4A4541"/>
                          </a:solidFill>
                          <a:latin typeface="HelveticaNeueLT Pro 55 Roman" panose="020B0604020202020204" pitchFamily="34" charset="77"/>
                        </a:rPr>
                        <a:t>Speaking opportunity during affinity seminar</a:t>
                      </a:r>
                    </a:p>
                  </a:txBody>
                  <a:tcPr anchor="ctr"/>
                </a:tc>
                <a:tc>
                  <a:txBody>
                    <a:bodyPr/>
                    <a:lstStyle/>
                    <a:p>
                      <a:pPr algn="ctr"/>
                      <a:r>
                        <a:rPr lang="en-US" sz="900" dirty="0">
                          <a:solidFill>
                            <a:srgbClr val="4A4541"/>
                          </a:solidFill>
                          <a:latin typeface="HelveticaNeueLT Pro 55 Roman" panose="020B0604020202020204" pitchFamily="34" charset="77"/>
                        </a:rPr>
                        <a:t>●</a:t>
                      </a: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solidFill>
                          <a:srgbClr val="4A4541"/>
                        </a:solidFill>
                        <a:latin typeface="HelveticaNeueLT Pro 55 Roman" panose="020B0604020202020204" pitchFamily="34" charset="77"/>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solidFill>
                          <a:srgbClr val="4A4541"/>
                        </a:solidFill>
                        <a:latin typeface="HelveticaNeueLT Pro 55 Roman" panose="020B0604020202020204" pitchFamily="34" charset="77"/>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4A4541"/>
                          </a:solidFill>
                          <a:latin typeface="HelveticaNeueLT Pro 55 Roman" panose="020B0604020202020204" pitchFamily="34" charset="77"/>
                        </a:rPr>
                        <a:t>●</a:t>
                      </a:r>
                    </a:p>
                  </a:txBody>
                  <a:tcPr anchor="ctr"/>
                </a:tc>
                <a:extLst>
                  <a:ext uri="{0D108BD9-81ED-4DB2-BD59-A6C34878D82A}">
                    <a16:rowId xmlns:a16="http://schemas.microsoft.com/office/drawing/2014/main" val="2648089493"/>
                  </a:ext>
                </a:extLst>
              </a:tr>
              <a:tr h="257398">
                <a:tc>
                  <a:txBody>
                    <a:bodyPr/>
                    <a:lstStyle/>
                    <a:p>
                      <a:pPr algn="l"/>
                      <a:r>
                        <a:rPr lang="en-US" sz="900" dirty="0">
                          <a:solidFill>
                            <a:srgbClr val="4A4541"/>
                          </a:solidFill>
                          <a:latin typeface="HelveticaNeueLT Pro 55 Roman" panose="020B0604020202020204" pitchFamily="34" charset="77"/>
                        </a:rPr>
                        <a:t>Logo placement on event website, emails, signage &amp; conference guide</a:t>
                      </a:r>
                    </a:p>
                  </a:txBody>
                  <a:tcPr anchor="ctr"/>
                </a:tc>
                <a:tc>
                  <a:txBody>
                    <a:bodyPr/>
                    <a:lstStyle/>
                    <a:p>
                      <a:pPr algn="ctr"/>
                      <a:r>
                        <a:rPr lang="en-US" sz="900" dirty="0">
                          <a:solidFill>
                            <a:srgbClr val="4A4541"/>
                          </a:solidFill>
                          <a:latin typeface="HelveticaNeueLT Pro 55 Roman" panose="020B0604020202020204" pitchFamily="34" charset="77"/>
                        </a:rPr>
                        <a:t>●</a:t>
                      </a:r>
                    </a:p>
                  </a:txBody>
                  <a:tcPr anchor="ctr"/>
                </a:tc>
                <a:tc>
                  <a:txBody>
                    <a:bodyPr/>
                    <a:lstStyle/>
                    <a:p>
                      <a:pPr algn="ctr"/>
                      <a:r>
                        <a:rPr lang="en-US" sz="900" dirty="0">
                          <a:solidFill>
                            <a:srgbClr val="4A4541"/>
                          </a:solidFill>
                          <a:latin typeface="HelveticaNeueLT Pro 55 Roman" panose="020B0604020202020204" pitchFamily="34" charset="77"/>
                        </a:rPr>
                        <a:t>●</a:t>
                      </a:r>
                    </a:p>
                  </a:txBody>
                  <a:tcPr anchor="ctr"/>
                </a:tc>
                <a:tc>
                  <a:txBody>
                    <a:bodyPr/>
                    <a:lstStyle/>
                    <a:p>
                      <a:pPr algn="ctr"/>
                      <a:r>
                        <a:rPr lang="en-US" sz="900" dirty="0">
                          <a:solidFill>
                            <a:srgbClr val="4A4541"/>
                          </a:solidFill>
                          <a:latin typeface="HelveticaNeueLT Pro 55 Roman" panose="020B0604020202020204" pitchFamily="34" charset="77"/>
                        </a:rPr>
                        <a:t>●</a:t>
                      </a:r>
                    </a:p>
                  </a:txBody>
                  <a:tcPr anchor="ctr"/>
                </a:tc>
                <a:tc>
                  <a:txBody>
                    <a:bodyPr/>
                    <a:lstStyle/>
                    <a:p>
                      <a:pPr algn="ctr"/>
                      <a:r>
                        <a:rPr lang="en-US" sz="900" dirty="0">
                          <a:solidFill>
                            <a:srgbClr val="4A4541"/>
                          </a:solidFill>
                          <a:latin typeface="HelveticaNeueLT Pro 55 Roman" panose="020B0604020202020204" pitchFamily="34" charset="77"/>
                        </a:rPr>
                        <a:t>●</a:t>
                      </a:r>
                    </a:p>
                  </a:txBody>
                  <a:tcPr anchor="ctr"/>
                </a:tc>
                <a:tc>
                  <a:txBody>
                    <a:bodyPr/>
                    <a:lstStyle/>
                    <a:p>
                      <a:pPr algn="ctr"/>
                      <a:r>
                        <a:rPr lang="en-US" sz="900" dirty="0">
                          <a:solidFill>
                            <a:srgbClr val="4A4541"/>
                          </a:solidFill>
                          <a:latin typeface="HelveticaNeueLT Pro 55 Roman" panose="020B0604020202020204" pitchFamily="34" charset="77"/>
                        </a:rPr>
                        <a:t>●</a:t>
                      </a:r>
                    </a:p>
                  </a:txBody>
                  <a:tcPr anchor="ctr"/>
                </a:tc>
                <a:tc>
                  <a:txBody>
                    <a:bodyPr/>
                    <a:lstStyle/>
                    <a:p>
                      <a:pPr algn="ctr"/>
                      <a:r>
                        <a:rPr lang="en-US" sz="900" dirty="0">
                          <a:solidFill>
                            <a:srgbClr val="4A4541"/>
                          </a:solidFill>
                          <a:latin typeface="HelveticaNeueLT Pro 55 Roman" panose="020B0604020202020204" pitchFamily="34" charset="77"/>
                        </a:rPr>
                        <a:t>●</a:t>
                      </a:r>
                    </a:p>
                  </a:txBody>
                  <a:tcPr anchor="ctr"/>
                </a:tc>
                <a:extLst>
                  <a:ext uri="{0D108BD9-81ED-4DB2-BD59-A6C34878D82A}">
                    <a16:rowId xmlns:a16="http://schemas.microsoft.com/office/drawing/2014/main" val="1566183806"/>
                  </a:ext>
                </a:extLst>
              </a:tr>
              <a:tr h="257398">
                <a:tc>
                  <a:txBody>
                    <a:bodyPr/>
                    <a:lstStyle/>
                    <a:p>
                      <a:pPr algn="l"/>
                      <a:r>
                        <a:rPr lang="en-US" sz="900" dirty="0">
                          <a:solidFill>
                            <a:srgbClr val="4A4541"/>
                          </a:solidFill>
                          <a:latin typeface="HelveticaNeueLT Pro 55 Roman" panose="020B0604020202020204" pitchFamily="34" charset="77"/>
                        </a:rPr>
                        <a:t>Attendee list 2 weeks out &amp; post-event</a:t>
                      </a:r>
                    </a:p>
                  </a:txBody>
                  <a:tcPr anchor="ctr"/>
                </a:tc>
                <a:tc>
                  <a:txBody>
                    <a:bodyPr/>
                    <a:lstStyle/>
                    <a:p>
                      <a:pPr algn="ctr"/>
                      <a:r>
                        <a:rPr lang="en-US" sz="900" dirty="0">
                          <a:solidFill>
                            <a:srgbClr val="4A4541"/>
                          </a:solidFill>
                          <a:latin typeface="HelveticaNeueLT Pro 55 Roman" panose="020B0604020202020204" pitchFamily="34" charset="77"/>
                        </a:rPr>
                        <a:t>●</a:t>
                      </a:r>
                    </a:p>
                  </a:txBody>
                  <a:tcPr anchor="ctr"/>
                </a:tc>
                <a:tc>
                  <a:txBody>
                    <a:bodyPr/>
                    <a:lstStyle/>
                    <a:p>
                      <a:pPr algn="ctr"/>
                      <a:r>
                        <a:rPr lang="en-US" sz="900" dirty="0">
                          <a:solidFill>
                            <a:srgbClr val="4A4541"/>
                          </a:solidFill>
                          <a:latin typeface="HelveticaNeueLT Pro 55 Roman" panose="020B0604020202020204" pitchFamily="34" charset="77"/>
                        </a:rPr>
                        <a:t>●</a:t>
                      </a:r>
                    </a:p>
                  </a:txBody>
                  <a:tcPr anchor="ctr"/>
                </a:tc>
                <a:tc>
                  <a:txBody>
                    <a:bodyPr/>
                    <a:lstStyle/>
                    <a:p>
                      <a:pPr algn="ctr"/>
                      <a:r>
                        <a:rPr lang="en-US" sz="900" dirty="0">
                          <a:solidFill>
                            <a:srgbClr val="4A4541"/>
                          </a:solidFill>
                          <a:latin typeface="HelveticaNeueLT Pro 55 Roman" panose="020B0604020202020204" pitchFamily="34" charset="77"/>
                        </a:rPr>
                        <a:t>●</a:t>
                      </a:r>
                    </a:p>
                  </a:txBody>
                  <a:tcPr anchor="ctr"/>
                </a:tc>
                <a:tc>
                  <a:txBody>
                    <a:bodyPr/>
                    <a:lstStyle/>
                    <a:p>
                      <a:pPr algn="ctr"/>
                      <a:r>
                        <a:rPr lang="en-US" sz="900" dirty="0">
                          <a:solidFill>
                            <a:srgbClr val="4A4541"/>
                          </a:solidFill>
                          <a:latin typeface="HelveticaNeueLT Pro 55 Roman" panose="020B0604020202020204" pitchFamily="34" charset="77"/>
                        </a:rPr>
                        <a:t>●</a:t>
                      </a:r>
                    </a:p>
                  </a:txBody>
                  <a:tcPr anchor="ctr"/>
                </a:tc>
                <a:tc>
                  <a:txBody>
                    <a:bodyPr/>
                    <a:lstStyle/>
                    <a:p>
                      <a:pPr algn="ctr"/>
                      <a:r>
                        <a:rPr lang="en-US" sz="900" dirty="0">
                          <a:solidFill>
                            <a:srgbClr val="4A4541"/>
                          </a:solidFill>
                          <a:latin typeface="HelveticaNeueLT Pro 55 Roman" panose="020B0604020202020204" pitchFamily="34" charset="77"/>
                        </a:rPr>
                        <a:t>●</a:t>
                      </a:r>
                    </a:p>
                  </a:txBody>
                  <a:tcPr anchor="ctr"/>
                </a:tc>
                <a:tc>
                  <a:txBody>
                    <a:bodyPr/>
                    <a:lstStyle/>
                    <a:p>
                      <a:pPr algn="ctr"/>
                      <a:r>
                        <a:rPr lang="en-US" sz="900" dirty="0">
                          <a:solidFill>
                            <a:srgbClr val="4A4541"/>
                          </a:solidFill>
                          <a:latin typeface="HelveticaNeueLT Pro 55 Roman" panose="020B0604020202020204" pitchFamily="34" charset="77"/>
                        </a:rPr>
                        <a:t>●</a:t>
                      </a:r>
                    </a:p>
                  </a:txBody>
                  <a:tcPr anchor="ctr"/>
                </a:tc>
                <a:extLst>
                  <a:ext uri="{0D108BD9-81ED-4DB2-BD59-A6C34878D82A}">
                    <a16:rowId xmlns:a16="http://schemas.microsoft.com/office/drawing/2014/main" val="930948377"/>
                  </a:ext>
                </a:extLst>
              </a:tr>
              <a:tr h="257398">
                <a:tc>
                  <a:txBody>
                    <a:bodyPr/>
                    <a:lstStyle/>
                    <a:p>
                      <a:pPr algn="l"/>
                      <a:r>
                        <a:rPr lang="en-US" sz="900" dirty="0">
                          <a:solidFill>
                            <a:srgbClr val="4A4541"/>
                          </a:solidFill>
                          <a:latin typeface="HelveticaNeueLT Pro 55 Roman" panose="020B0604020202020204" pitchFamily="34" charset="77"/>
                        </a:rPr>
                        <a:t>Right of first refusal for next year’s event</a:t>
                      </a:r>
                    </a:p>
                  </a:txBody>
                  <a:tcPr anchor="ctr"/>
                </a:tc>
                <a:tc>
                  <a:txBody>
                    <a:bodyPr/>
                    <a:lstStyle/>
                    <a:p>
                      <a:pPr algn="ctr"/>
                      <a:r>
                        <a:rPr lang="en-US" sz="900" dirty="0">
                          <a:solidFill>
                            <a:srgbClr val="4A4541"/>
                          </a:solidFill>
                          <a:latin typeface="HelveticaNeueLT Pro 55 Roman" panose="020B0604020202020204" pitchFamily="34" charset="77"/>
                        </a:rPr>
                        <a:t>●</a:t>
                      </a:r>
                    </a:p>
                  </a:txBody>
                  <a:tcPr anchor="ctr"/>
                </a:tc>
                <a:tc>
                  <a:txBody>
                    <a:bodyPr/>
                    <a:lstStyle/>
                    <a:p>
                      <a:pPr algn="ctr"/>
                      <a:r>
                        <a:rPr lang="en-US" sz="900" dirty="0">
                          <a:solidFill>
                            <a:srgbClr val="4A4541"/>
                          </a:solidFill>
                          <a:latin typeface="HelveticaNeueLT Pro 55 Roman" panose="020B0604020202020204" pitchFamily="34" charset="77"/>
                        </a:rPr>
                        <a:t>●</a:t>
                      </a: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tc>
                  <a:txBody>
                    <a:bodyPr/>
                    <a:lstStyle/>
                    <a:p>
                      <a:pPr algn="ctr"/>
                      <a:endParaRPr lang="en-US" sz="900" dirty="0">
                        <a:solidFill>
                          <a:srgbClr val="4A4541"/>
                        </a:solidFill>
                        <a:latin typeface="HelveticaNeueLT Pro 55 Roman" panose="020B0604020202020204" pitchFamily="34" charset="77"/>
                      </a:endParaRPr>
                    </a:p>
                  </a:txBody>
                  <a:tcPr anchor="ctr"/>
                </a:tc>
                <a:extLst>
                  <a:ext uri="{0D108BD9-81ED-4DB2-BD59-A6C34878D82A}">
                    <a16:rowId xmlns:a16="http://schemas.microsoft.com/office/drawing/2014/main" val="28868061"/>
                  </a:ext>
                </a:extLst>
              </a:tr>
              <a:tr h="467561">
                <a:tc>
                  <a:txBody>
                    <a:bodyPr/>
                    <a:lstStyle/>
                    <a:p>
                      <a:pPr algn="l"/>
                      <a:endParaRPr lang="en-US" sz="900" dirty="0">
                        <a:solidFill>
                          <a:srgbClr val="4A4541"/>
                        </a:solidFill>
                        <a:latin typeface="HelveticaNeueLT Pro 55 Roman" panose="020B0604020202020204" pitchFamily="34" charset="77"/>
                      </a:endParaRPr>
                    </a:p>
                  </a:txBody>
                  <a:tcPr anchor="ctr"/>
                </a:tc>
                <a:tc>
                  <a:txBody>
                    <a:bodyPr/>
                    <a:lstStyle/>
                    <a:p>
                      <a:pPr algn="ctr"/>
                      <a:r>
                        <a:rPr lang="en-US" sz="900" b="1" dirty="0">
                          <a:solidFill>
                            <a:srgbClr val="4A4541"/>
                          </a:solidFill>
                          <a:latin typeface="HelveticaNeueLT Pro 55 Roman" panose="020B0604020202020204" pitchFamily="34" charset="77"/>
                        </a:rPr>
                        <a:t>$15,000</a:t>
                      </a:r>
                    </a:p>
                    <a:p>
                      <a:pPr algn="ctr"/>
                      <a:r>
                        <a:rPr lang="en-US" sz="900" b="1" dirty="0">
                          <a:solidFill>
                            <a:srgbClr val="4A4541"/>
                          </a:solidFill>
                          <a:latin typeface="HelveticaNeueLT Pro 55 Roman" panose="020B0604020202020204" pitchFamily="34" charset="77"/>
                        </a:rPr>
                        <a:t>Exclusive - Limit 1</a:t>
                      </a:r>
                    </a:p>
                  </a:txBody>
                  <a:tcPr anchor="ctr"/>
                </a:tc>
                <a:tc>
                  <a:txBody>
                    <a:bodyPr/>
                    <a:lstStyle/>
                    <a:p>
                      <a:pPr algn="ctr"/>
                      <a:r>
                        <a:rPr lang="en-US" sz="900" b="1" dirty="0">
                          <a:solidFill>
                            <a:srgbClr val="4A4541"/>
                          </a:solidFill>
                          <a:latin typeface="HelveticaNeueLT Pro 55 Roman" panose="020B0604020202020204" pitchFamily="34" charset="77"/>
                        </a:rPr>
                        <a:t>$12,000</a:t>
                      </a:r>
                    </a:p>
                    <a:p>
                      <a:pPr algn="ctr"/>
                      <a:r>
                        <a:rPr lang="en-US" sz="900" b="1" dirty="0">
                          <a:solidFill>
                            <a:srgbClr val="4A4541"/>
                          </a:solidFill>
                          <a:latin typeface="HelveticaNeueLT Pro 55 Roman" panose="020B0604020202020204" pitchFamily="34" charset="77"/>
                        </a:rPr>
                        <a:t>Exclusive - Limit 1</a:t>
                      </a:r>
                    </a:p>
                  </a:txBody>
                  <a:tcPr anchor="ctr"/>
                </a:tc>
                <a:tc>
                  <a:txBody>
                    <a:bodyPr/>
                    <a:lstStyle/>
                    <a:p>
                      <a:pPr algn="ctr"/>
                      <a:r>
                        <a:rPr lang="en-US" sz="900" b="1" dirty="0">
                          <a:solidFill>
                            <a:srgbClr val="4A4541"/>
                          </a:solidFill>
                          <a:latin typeface="HelveticaNeueLT Pro 55 Roman" panose="020B0604020202020204" pitchFamily="34" charset="77"/>
                        </a:rPr>
                        <a:t>$7,500</a:t>
                      </a:r>
                    </a:p>
                    <a:p>
                      <a:pPr algn="ctr"/>
                      <a:r>
                        <a:rPr lang="en-US" sz="900" b="1" dirty="0">
                          <a:solidFill>
                            <a:srgbClr val="4A4541"/>
                          </a:solidFill>
                          <a:latin typeface="HelveticaNeueLT Pro 55 Roman" panose="020B0604020202020204" pitchFamily="34" charset="77"/>
                        </a:rPr>
                        <a:t>Limit 4</a:t>
                      </a:r>
                    </a:p>
                  </a:txBody>
                  <a:tcPr anchor="ctr"/>
                </a:tc>
                <a:tc>
                  <a:txBody>
                    <a:bodyPr/>
                    <a:lstStyle/>
                    <a:p>
                      <a:pPr algn="ctr"/>
                      <a:r>
                        <a:rPr lang="en-US" sz="900" b="1" dirty="0">
                          <a:solidFill>
                            <a:srgbClr val="4A4541"/>
                          </a:solidFill>
                          <a:latin typeface="HelveticaNeueLT Pro 55 Roman" panose="020B0604020202020204" pitchFamily="34" charset="77"/>
                        </a:rPr>
                        <a:t>$4,500</a:t>
                      </a:r>
                    </a:p>
                    <a:p>
                      <a:pPr algn="ctr"/>
                      <a:r>
                        <a:rPr lang="en-US" sz="900" b="1" dirty="0">
                          <a:solidFill>
                            <a:srgbClr val="4A4541"/>
                          </a:solidFill>
                          <a:latin typeface="HelveticaNeueLT Pro 55 Roman" panose="020B0604020202020204" pitchFamily="34" charset="77"/>
                        </a:rPr>
                        <a:t>Limit 8</a:t>
                      </a:r>
                    </a:p>
                  </a:txBody>
                  <a:tcPr anchor="ctr"/>
                </a:tc>
                <a:tc>
                  <a:txBody>
                    <a:bodyPr/>
                    <a:lstStyle/>
                    <a:p>
                      <a:pPr algn="ctr"/>
                      <a:r>
                        <a:rPr lang="en-US" sz="900" b="1" dirty="0">
                          <a:solidFill>
                            <a:srgbClr val="4A4541"/>
                          </a:solidFill>
                          <a:latin typeface="HelveticaNeueLT Pro 55 Roman" panose="020B0604020202020204" pitchFamily="34" charset="77"/>
                        </a:rPr>
                        <a:t>$3,000</a:t>
                      </a:r>
                    </a:p>
                    <a:p>
                      <a:pPr algn="ctr"/>
                      <a:r>
                        <a:rPr lang="en-US" sz="900" b="1" dirty="0">
                          <a:solidFill>
                            <a:srgbClr val="4A4541"/>
                          </a:solidFill>
                          <a:latin typeface="HelveticaNeueLT Pro 55 Roman" panose="020B0604020202020204" pitchFamily="34" charset="77"/>
                        </a:rPr>
                        <a:t>Limit 2</a:t>
                      </a:r>
                    </a:p>
                  </a:txBody>
                  <a:tcPr anchor="ctr"/>
                </a:tc>
                <a:tc>
                  <a:txBody>
                    <a:bodyPr/>
                    <a:lstStyle/>
                    <a:p>
                      <a:pPr algn="ctr"/>
                      <a:r>
                        <a:rPr lang="en-US" sz="900" b="1" dirty="0">
                          <a:solidFill>
                            <a:srgbClr val="4A4541"/>
                          </a:solidFill>
                          <a:latin typeface="HelveticaNeueLT Pro 55 Roman" panose="020B0604020202020204" pitchFamily="34" charset="77"/>
                        </a:rPr>
                        <a:t>$3,000</a:t>
                      </a:r>
                    </a:p>
                    <a:p>
                      <a:pPr algn="ctr"/>
                      <a:r>
                        <a:rPr lang="en-US" sz="900" b="1" dirty="0">
                          <a:solidFill>
                            <a:srgbClr val="4A4541"/>
                          </a:solidFill>
                          <a:latin typeface="HelveticaNeueLT Pro 55 Roman" panose="020B0604020202020204" pitchFamily="34" charset="77"/>
                        </a:rPr>
                        <a:t>Limit 2</a:t>
                      </a:r>
                    </a:p>
                  </a:txBody>
                  <a:tcPr anchor="ctr"/>
                </a:tc>
                <a:extLst>
                  <a:ext uri="{0D108BD9-81ED-4DB2-BD59-A6C34878D82A}">
                    <a16:rowId xmlns:a16="http://schemas.microsoft.com/office/drawing/2014/main" val="1369316028"/>
                  </a:ext>
                </a:extLst>
              </a:tr>
            </a:tbl>
          </a:graphicData>
        </a:graphic>
      </p:graphicFrame>
    </p:spTree>
    <p:extLst>
      <p:ext uri="{BB962C8B-B14F-4D97-AF65-F5344CB8AC3E}">
        <p14:creationId xmlns:p14="http://schemas.microsoft.com/office/powerpoint/2010/main" val="2720128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4FB6D-BAF5-3244-A004-84920FED304A}"/>
              </a:ext>
            </a:extLst>
          </p:cNvPr>
          <p:cNvSpPr>
            <a:spLocks noGrp="1"/>
          </p:cNvSpPr>
          <p:nvPr>
            <p:ph type="title"/>
          </p:nvPr>
        </p:nvSpPr>
        <p:spPr/>
        <p:txBody>
          <a:bodyPr/>
          <a:lstStyle/>
          <a:p>
            <a:r>
              <a:rPr lang="en-US" dirty="0"/>
              <a:t>PLATINUM SPONSORSHIP </a:t>
            </a:r>
            <a:endParaRPr lang="en-US" dirty="0">
              <a:solidFill>
                <a:srgbClr val="FF0000"/>
              </a:solidFill>
            </a:endParaRPr>
          </a:p>
        </p:txBody>
      </p:sp>
      <p:sp>
        <p:nvSpPr>
          <p:cNvPr id="3" name="Content Placeholder 2">
            <a:extLst>
              <a:ext uri="{FF2B5EF4-FFF2-40B4-BE49-F238E27FC236}">
                <a16:creationId xmlns:a16="http://schemas.microsoft.com/office/drawing/2014/main" id="{63CE88EC-8C59-954B-9FBD-F4A02E21ABAD}"/>
              </a:ext>
            </a:extLst>
          </p:cNvPr>
          <p:cNvSpPr>
            <a:spLocks noGrp="1"/>
          </p:cNvSpPr>
          <p:nvPr>
            <p:ph idx="1"/>
          </p:nvPr>
        </p:nvSpPr>
        <p:spPr>
          <a:xfrm>
            <a:off x="838200" y="1637101"/>
            <a:ext cx="10515600" cy="398833"/>
          </a:xfrm>
        </p:spPr>
        <p:txBody>
          <a:bodyPr/>
          <a:lstStyle/>
          <a:p>
            <a:r>
              <a:rPr lang="en-US" dirty="0"/>
              <a:t>Highest level of acknowledgement and exposure throughout the conference. Sponsor benefits include:</a:t>
            </a:r>
          </a:p>
        </p:txBody>
      </p:sp>
      <p:sp>
        <p:nvSpPr>
          <p:cNvPr id="5" name="Text Placeholder 4">
            <a:extLst>
              <a:ext uri="{FF2B5EF4-FFF2-40B4-BE49-F238E27FC236}">
                <a16:creationId xmlns:a16="http://schemas.microsoft.com/office/drawing/2014/main" id="{29748570-EAE5-5948-B4D2-966617CD0AC2}"/>
              </a:ext>
            </a:extLst>
          </p:cNvPr>
          <p:cNvSpPr>
            <a:spLocks noGrp="1"/>
          </p:cNvSpPr>
          <p:nvPr>
            <p:ph type="body" sz="quarter" idx="11"/>
          </p:nvPr>
        </p:nvSpPr>
        <p:spPr>
          <a:xfrm>
            <a:off x="1093828" y="2312403"/>
            <a:ext cx="5589775" cy="2908496"/>
          </a:xfrm>
        </p:spPr>
        <p:txBody>
          <a:bodyPr/>
          <a:lstStyle/>
          <a:p>
            <a:r>
              <a:rPr lang="en-US" sz="1200" b="1" dirty="0"/>
              <a:t>Exclusive sponsorship of conference opening reception held at </a:t>
            </a:r>
            <a:br>
              <a:rPr lang="en-US" sz="1200" b="1" dirty="0"/>
            </a:br>
            <a:r>
              <a:rPr lang="en-US" sz="1200" b="1" dirty="0"/>
              <a:t>Bank of America Stadium on Wednesday, November 19</a:t>
            </a:r>
          </a:p>
          <a:p>
            <a:r>
              <a:rPr lang="en-US" sz="1200" dirty="0"/>
              <a:t>Opportunity to offer welcome remarks at opening reception</a:t>
            </a:r>
          </a:p>
          <a:p>
            <a:r>
              <a:rPr lang="en-US" sz="1200" dirty="0"/>
              <a:t>Reserved area in most prominent location at opening reception </a:t>
            </a:r>
          </a:p>
          <a:p>
            <a:r>
              <a:rPr lang="en-US" sz="1200" dirty="0"/>
              <a:t>Stage time at keynote lunch (Thursday, November 20)</a:t>
            </a:r>
          </a:p>
          <a:p>
            <a:r>
              <a:rPr lang="en-US" sz="1200" dirty="0"/>
              <a:t>Prominent acknowledgement at keynote lunch</a:t>
            </a:r>
          </a:p>
          <a:p>
            <a:r>
              <a:rPr lang="en-US" sz="1200" dirty="0"/>
              <a:t>1 branded, reserved table at keynote lunch</a:t>
            </a:r>
          </a:p>
          <a:p>
            <a:r>
              <a:rPr lang="en-US" sz="1200" dirty="0"/>
              <a:t>2 seats at head table at keynote lunch</a:t>
            </a:r>
          </a:p>
          <a:p>
            <a:r>
              <a:rPr lang="en-US" sz="1200" dirty="0"/>
              <a:t>Exhibit table in most prominent location in dealmakers’ lounge</a:t>
            </a:r>
          </a:p>
          <a:p>
            <a:r>
              <a:rPr lang="en-US" sz="1200" dirty="0"/>
              <a:t>1 branded conference welcome email to ACG Charlotte database of </a:t>
            </a:r>
            <a:br>
              <a:rPr lang="en-US" sz="1200" dirty="0"/>
            </a:br>
            <a:r>
              <a:rPr lang="en-US" sz="1200" dirty="0"/>
              <a:t>6,000+ contacts (</a:t>
            </a:r>
            <a:r>
              <a:rPr lang="en-US" sz="1200" i="1" dirty="0"/>
              <a:t>content to be approved by committee</a:t>
            </a:r>
            <a:r>
              <a:rPr lang="en-US" sz="1200" dirty="0"/>
              <a:t>)</a:t>
            </a:r>
          </a:p>
          <a:p>
            <a:r>
              <a:rPr lang="en-US" sz="1200" dirty="0"/>
              <a:t>Admission for 10 attendees at conference ($3,800+ value)</a:t>
            </a:r>
          </a:p>
          <a:p>
            <a:endParaRPr lang="en-US" sz="1200" dirty="0"/>
          </a:p>
          <a:p>
            <a:endParaRPr lang="en-US" sz="1200" dirty="0"/>
          </a:p>
        </p:txBody>
      </p:sp>
      <p:sp>
        <p:nvSpPr>
          <p:cNvPr id="6" name="Text Placeholder 5">
            <a:extLst>
              <a:ext uri="{FF2B5EF4-FFF2-40B4-BE49-F238E27FC236}">
                <a16:creationId xmlns:a16="http://schemas.microsoft.com/office/drawing/2014/main" id="{3DAF8564-0FD1-E544-AA16-6D27912FFDDB}"/>
              </a:ext>
            </a:extLst>
          </p:cNvPr>
          <p:cNvSpPr>
            <a:spLocks noGrp="1"/>
          </p:cNvSpPr>
          <p:nvPr>
            <p:ph type="body" sz="quarter" idx="12"/>
          </p:nvPr>
        </p:nvSpPr>
        <p:spPr>
          <a:xfrm>
            <a:off x="7732806" y="5986639"/>
            <a:ext cx="4432300" cy="398833"/>
          </a:xfrm>
        </p:spPr>
        <p:txBody>
          <a:bodyPr/>
          <a:lstStyle/>
          <a:p>
            <a:r>
              <a:rPr lang="en-US" dirty="0"/>
              <a:t>$15,000</a:t>
            </a:r>
          </a:p>
        </p:txBody>
      </p:sp>
      <p:sp>
        <p:nvSpPr>
          <p:cNvPr id="8" name="Text Placeholder 4">
            <a:extLst>
              <a:ext uri="{FF2B5EF4-FFF2-40B4-BE49-F238E27FC236}">
                <a16:creationId xmlns:a16="http://schemas.microsoft.com/office/drawing/2014/main" id="{E22E0560-1183-45AF-8DCE-7822E64024CB}"/>
              </a:ext>
            </a:extLst>
          </p:cNvPr>
          <p:cNvSpPr txBox="1">
            <a:spLocks/>
          </p:cNvSpPr>
          <p:nvPr/>
        </p:nvSpPr>
        <p:spPr>
          <a:xfrm>
            <a:off x="6610083" y="2313972"/>
            <a:ext cx="5384276" cy="2017618"/>
          </a:xfrm>
          <a:prstGeom prst="rect">
            <a:avLst/>
          </a:prstGeom>
        </p:spPr>
        <p:txBody>
          <a:bodyPr/>
          <a:lstStyle>
            <a:lvl1pPr marL="285750" indent="-285750" algn="l" defTabSz="914400" rtl="0" eaLnBrk="1" latinLnBrk="0" hangingPunct="1">
              <a:lnSpc>
                <a:spcPts val="1880"/>
              </a:lnSpc>
              <a:spcBef>
                <a:spcPts val="0"/>
              </a:spcBef>
              <a:buFont typeface="Arial" panose="020B0604020202020204" pitchFamily="34" charset="0"/>
              <a:buChar char="•"/>
              <a:defRPr sz="1400" b="0" i="0" kern="1200" spc="0" baseline="0">
                <a:solidFill>
                  <a:srgbClr val="4A4541"/>
                </a:solidFill>
                <a:latin typeface="HelveticaNeueLT Pro 55 Roman" panose="020B06040202020202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Registration for sponsor’s investment banking, private equity, </a:t>
            </a:r>
            <a:br>
              <a:rPr lang="en-US" sz="1200" dirty="0"/>
            </a:br>
            <a:r>
              <a:rPr lang="en-US" sz="1200" dirty="0"/>
              <a:t>limited partner or lending arm, if applicable ($570+ value)</a:t>
            </a:r>
          </a:p>
          <a:p>
            <a:r>
              <a:rPr lang="en-US" sz="1200" dirty="0"/>
              <a:t>Opportunity to submit content and/or potential speaker ideas for </a:t>
            </a:r>
            <a:br>
              <a:rPr lang="en-US" sz="1200" dirty="0"/>
            </a:br>
            <a:r>
              <a:rPr lang="en-US" sz="1200" dirty="0"/>
              <a:t>affinity seminar (</a:t>
            </a:r>
            <a:r>
              <a:rPr lang="en-US" sz="1200" i="1" dirty="0"/>
              <a:t>subject to approval by committee</a:t>
            </a:r>
            <a:r>
              <a:rPr lang="en-US" sz="1200" dirty="0"/>
              <a:t>)</a:t>
            </a:r>
          </a:p>
          <a:p>
            <a:r>
              <a:rPr lang="en-US" sz="1200" dirty="0"/>
              <a:t>Sponsor representative guaranteed speaking opportunity during </a:t>
            </a:r>
            <a:br>
              <a:rPr lang="en-US" sz="1200" dirty="0"/>
            </a:br>
            <a:r>
              <a:rPr lang="en-US" sz="1200" dirty="0"/>
              <a:t>affinity seminar (</a:t>
            </a:r>
            <a:r>
              <a:rPr lang="en-US" sz="1200" i="1" dirty="0"/>
              <a:t>placement determined by committee</a:t>
            </a:r>
            <a:r>
              <a:rPr lang="en-US" sz="1200" dirty="0"/>
              <a:t>)</a:t>
            </a:r>
          </a:p>
          <a:p>
            <a:r>
              <a:rPr lang="en-US" sz="1200" dirty="0"/>
              <a:t>Most prominent logo placement on event marketing including but not limited to event website, emails, conference guide, signage, etc.</a:t>
            </a:r>
          </a:p>
          <a:p>
            <a:r>
              <a:rPr lang="en-US" sz="1200" dirty="0"/>
              <a:t>Attendee list provided 2 weeks pre-event &amp; final attendee list provided post-event</a:t>
            </a:r>
          </a:p>
          <a:p>
            <a:r>
              <a:rPr lang="en-US" sz="1200" dirty="0"/>
              <a:t>Right of first refusal to be next year’s Deal Crawl Platinum Sponsor</a:t>
            </a:r>
          </a:p>
        </p:txBody>
      </p:sp>
      <p:sp>
        <p:nvSpPr>
          <p:cNvPr id="9" name="Text Placeholder 5">
            <a:extLst>
              <a:ext uri="{FF2B5EF4-FFF2-40B4-BE49-F238E27FC236}">
                <a16:creationId xmlns:a16="http://schemas.microsoft.com/office/drawing/2014/main" id="{634D9229-7519-40DE-AD1D-47666FCBFB04}"/>
              </a:ext>
            </a:extLst>
          </p:cNvPr>
          <p:cNvSpPr txBox="1">
            <a:spLocks/>
          </p:cNvSpPr>
          <p:nvPr/>
        </p:nvSpPr>
        <p:spPr>
          <a:xfrm>
            <a:off x="9563180" y="5977823"/>
            <a:ext cx="2628820" cy="3988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200" b="1" i="0" kern="1200" spc="0" baseline="0">
                <a:solidFill>
                  <a:schemeClr val="bg1"/>
                </a:solidFill>
                <a:latin typeface="HelveticaNeueLT Pro 65 Md" panose="020B06040202020202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1300" dirty="0"/>
              <a:t>Exclusive Opportunity</a:t>
            </a:r>
          </a:p>
          <a:p>
            <a:pPr algn="ctr">
              <a:spcBef>
                <a:spcPts val="0"/>
              </a:spcBef>
            </a:pPr>
            <a:r>
              <a:rPr lang="en-US" sz="1300" dirty="0">
                <a:solidFill>
                  <a:srgbClr val="FF0000"/>
                </a:solidFill>
              </a:rPr>
              <a:t>*SOLD OUT*</a:t>
            </a:r>
          </a:p>
        </p:txBody>
      </p:sp>
      <p:sp>
        <p:nvSpPr>
          <p:cNvPr id="4" name="TextBox 3">
            <a:extLst>
              <a:ext uri="{FF2B5EF4-FFF2-40B4-BE49-F238E27FC236}">
                <a16:creationId xmlns:a16="http://schemas.microsoft.com/office/drawing/2014/main" id="{3F3B16E9-C542-D117-4A74-4CF74706ED53}"/>
              </a:ext>
            </a:extLst>
          </p:cNvPr>
          <p:cNvSpPr txBox="1"/>
          <p:nvPr/>
        </p:nvSpPr>
        <p:spPr>
          <a:xfrm>
            <a:off x="8583168" y="443525"/>
            <a:ext cx="3157728" cy="646331"/>
          </a:xfrm>
          <a:prstGeom prst="rect">
            <a:avLst/>
          </a:prstGeom>
          <a:noFill/>
        </p:spPr>
        <p:txBody>
          <a:bodyPr wrap="square" rtlCol="0">
            <a:spAutoFit/>
          </a:bodyPr>
          <a:lstStyle/>
          <a:p>
            <a:r>
              <a:rPr lang="en-US" sz="3600" b="1" dirty="0">
                <a:solidFill>
                  <a:srgbClr val="FF0000"/>
                </a:solidFill>
              </a:rPr>
              <a:t>*SOLD OUT*</a:t>
            </a:r>
          </a:p>
        </p:txBody>
      </p:sp>
    </p:spTree>
    <p:extLst>
      <p:ext uri="{BB962C8B-B14F-4D97-AF65-F5344CB8AC3E}">
        <p14:creationId xmlns:p14="http://schemas.microsoft.com/office/powerpoint/2010/main" val="20383934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16575</TotalTime>
  <Words>2229</Words>
  <Application>Microsoft Office PowerPoint</Application>
  <PresentationFormat>Widescreen</PresentationFormat>
  <Paragraphs>314</Paragraphs>
  <Slides>19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Avenir LT Std 35 Light</vt:lpstr>
      <vt:lpstr>Avenir LT Std 45 Book</vt:lpstr>
      <vt:lpstr>Calibri</vt:lpstr>
      <vt:lpstr>Courier New</vt:lpstr>
      <vt:lpstr>HelveticaNeueLT Pro 55 Roman</vt:lpstr>
      <vt:lpstr>HelveticaNeueLT Pro 65 Md</vt:lpstr>
      <vt:lpstr>Office Theme</vt:lpstr>
      <vt:lpstr>PowerPoint Presentation</vt:lpstr>
      <vt:lpstr>ACG Global &amp; ACG Charlotte: Driving Middle-Market Growth</vt:lpstr>
      <vt:lpstr>PowerPoint Presentation</vt:lpstr>
      <vt:lpstr>PowerPoint Presentation</vt:lpstr>
      <vt:lpstr>Deal Crawl 2025 - Schedule of Events</vt:lpstr>
      <vt:lpstr>PowerPoint Presentation</vt:lpstr>
      <vt:lpstr>PowerPoint Presentation</vt:lpstr>
      <vt:lpstr>PowerPoint Presentation</vt:lpstr>
      <vt:lpstr>PLATINUM SPONSORSHIP </vt:lpstr>
      <vt:lpstr>GOLD SPONSORSHIP</vt:lpstr>
      <vt:lpstr>SILVER SPONSORSHIPS (4)</vt:lpstr>
      <vt:lpstr>BRONZE SPONSORSHIPS (8)</vt:lpstr>
      <vt:lpstr>GROWTH SPONSORSHIPS (2)</vt:lpstr>
      <vt:lpstr>AFFINITY SPONSORSHIPS (2)</vt:lpstr>
      <vt:lpstr>PowerPoint Presentation</vt:lpstr>
      <vt:lpstr>REGISTER at www.acgdealcrawl.com</vt:lpstr>
      <vt:lpstr>REGISTER at www.acgdealcrawl.com</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Hadden</dc:creator>
  <cp:lastModifiedBy>Betsy Bryan Mandl</cp:lastModifiedBy>
  <cp:revision>264</cp:revision>
  <cp:lastPrinted>2021-04-28T19:44:30Z</cp:lastPrinted>
  <dcterms:created xsi:type="dcterms:W3CDTF">2019-04-09T12:42:36Z</dcterms:created>
  <dcterms:modified xsi:type="dcterms:W3CDTF">2025-06-04T14:28:09Z</dcterms:modified>
</cp:coreProperties>
</file>