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85755" y="1655676"/>
            <a:ext cx="4758267" cy="475488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rectangular sign with black text&#10;&#10;AI-generated content may be incorrect.">
            <a:extLst>
              <a:ext uri="{FF2B5EF4-FFF2-40B4-BE49-F238E27FC236}">
                <a16:creationId xmlns:a16="http://schemas.microsoft.com/office/drawing/2014/main" id="{A9DF8E98-179C-8D4C-AF40-75842DF94E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302"/>
            <a:ext cx="15247588" cy="796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88416" y="1654232"/>
            <a:ext cx="4756361" cy="47548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8</cp:revision>
  <dcterms:created xsi:type="dcterms:W3CDTF">2024-03-19T19:19:50Z</dcterms:created>
  <dcterms:modified xsi:type="dcterms:W3CDTF">2025-09-11T13:52:00Z</dcterms:modified>
</cp:coreProperties>
</file>