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9" userDrawn="1">
          <p15:clr>
            <a:srgbClr val="A4A3A4"/>
          </p15:clr>
        </p15:guide>
        <p15:guide id="2" pos="4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/>
    <p:restoredTop sz="94737"/>
  </p:normalViewPr>
  <p:slideViewPr>
    <p:cSldViewPr snapToGrid="0" showGuides="1">
      <p:cViewPr varScale="1">
        <p:scale>
          <a:sx n="51" d="100"/>
          <a:sy n="51" d="100"/>
        </p:scale>
        <p:origin x="1380" y="276"/>
      </p:cViewPr>
      <p:guideLst>
        <p:guide orient="horz" pos="2509"/>
        <p:guide pos="480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649878" y="1718907"/>
            <a:ext cx="4575258" cy="4572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latin typeface="Gotham Medium" panose="02000604030000020004" pitchFamily="2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replace headshot image</a:t>
            </a:r>
          </a:p>
        </p:txBody>
      </p:sp>
    </p:spTree>
    <p:extLst>
      <p:ext uri="{BB962C8B-B14F-4D97-AF65-F5344CB8AC3E}">
        <p14:creationId xmlns:p14="http://schemas.microsoft.com/office/powerpoint/2010/main" val="52850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 userDrawn="1">
          <p15:clr>
            <a:srgbClr val="FBAE40"/>
          </p15:clr>
        </p15:guide>
        <p15:guide id="2" pos="4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anner with text and images&#10;&#10;AI-generated content may be incorrect.">
            <a:extLst>
              <a:ext uri="{FF2B5EF4-FFF2-40B4-BE49-F238E27FC236}">
                <a16:creationId xmlns:a16="http://schemas.microsoft.com/office/drawing/2014/main" id="{0F0BBE0E-4E9D-24F9-17C3-A69D8F02CC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2301"/>
            <a:ext cx="15243175" cy="795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7EAFFE3-9994-34D7-E89A-2EA6BD864ED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551046" y="1679284"/>
            <a:ext cx="4573424" cy="4572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A14404-6B69-E547-1662-458C40E902F1}"/>
              </a:ext>
            </a:extLst>
          </p:cNvPr>
          <p:cNvSpPr txBox="1"/>
          <p:nvPr/>
        </p:nvSpPr>
        <p:spPr>
          <a:xfrm>
            <a:off x="1068637" y="6719091"/>
            <a:ext cx="349083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>
                <a:solidFill>
                  <a:schemeClr val="bg1"/>
                </a:solidFill>
                <a:latin typeface="Montserrat" pitchFamily="2" charset="77"/>
                <a:cs typeface="Arial" panose="020B0604020202020204" pitchFamily="34" charset="0"/>
              </a:rPr>
              <a:t>FIRSTNAME LASTNAME</a:t>
            </a:r>
          </a:p>
          <a:p>
            <a:pPr algn="ctr"/>
            <a:r>
              <a:rPr lang="en-US" sz="1300" dirty="0">
                <a:solidFill>
                  <a:schemeClr val="bg1"/>
                </a:solidFill>
                <a:latin typeface="Montserrat" pitchFamily="2" charset="77"/>
                <a:sym typeface="Symbol" pitchFamily="2" charset="2"/>
              </a:rPr>
              <a:t>Title</a:t>
            </a:r>
          </a:p>
          <a:p>
            <a:pPr algn="ctr"/>
            <a:r>
              <a:rPr lang="en-US" sz="1300" dirty="0">
                <a:solidFill>
                  <a:schemeClr val="bg1"/>
                </a:solidFill>
                <a:latin typeface="Montserrat" pitchFamily="2" charset="77"/>
                <a:sym typeface="Symbol" pitchFamily="2" charset="2"/>
              </a:rPr>
              <a:t>Company</a:t>
            </a:r>
            <a:endParaRPr lang="en-US" sz="1300" dirty="0">
              <a:solidFill>
                <a:schemeClr val="bg1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Gotham Medium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Means</dc:creator>
  <cp:lastModifiedBy>Bretany Pilko</cp:lastModifiedBy>
  <cp:revision>15</cp:revision>
  <dcterms:created xsi:type="dcterms:W3CDTF">2024-03-19T19:19:50Z</dcterms:created>
  <dcterms:modified xsi:type="dcterms:W3CDTF">2025-10-28T20:27:52Z</dcterms:modified>
</cp:coreProperties>
</file>