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37"/>
  </p:normalViewPr>
  <p:slideViewPr>
    <p:cSldViewPr snapToGrid="0" showGuides="1">
      <p:cViewPr varScale="1">
        <p:scale>
          <a:sx n="102" d="100"/>
          <a:sy n="102" d="100"/>
        </p:scale>
        <p:origin x="880" y="192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1013293" y="2827984"/>
            <a:ext cx="3446315" cy="3443862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white website&#10;&#10;AI-generated content may be incorrect.">
            <a:extLst>
              <a:ext uri="{FF2B5EF4-FFF2-40B4-BE49-F238E27FC236}">
                <a16:creationId xmlns:a16="http://schemas.microsoft.com/office/drawing/2014/main" id="{99A98947-D6DB-E55D-65C9-883D51C646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302"/>
            <a:ext cx="15247588" cy="796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976931" y="2806625"/>
            <a:ext cx="3503244" cy="35021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A14404-6B69-E547-1662-458C40E902F1}"/>
              </a:ext>
            </a:extLst>
          </p:cNvPr>
          <p:cNvSpPr txBox="1"/>
          <p:nvPr/>
        </p:nvSpPr>
        <p:spPr>
          <a:xfrm>
            <a:off x="8521623" y="5559470"/>
            <a:ext cx="523195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FIRSTNAME LASTNAME</a:t>
            </a:r>
          </a:p>
          <a:p>
            <a:pPr algn="r"/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2" charset="2"/>
              </a:rPr>
              <a:t>Title</a:t>
            </a:r>
          </a:p>
          <a:p>
            <a:pPr algn="r"/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2" charset="2"/>
              </a:rPr>
              <a:t>Company</a:t>
            </a:r>
            <a:endParaRPr lang="en-US" sz="15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616056-C833-8FC1-EF94-C2817F638AB5}"/>
              </a:ext>
            </a:extLst>
          </p:cNvPr>
          <p:cNvSpPr txBox="1"/>
          <p:nvPr/>
        </p:nvSpPr>
        <p:spPr>
          <a:xfrm>
            <a:off x="5022937" y="2857326"/>
            <a:ext cx="8730641" cy="253402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“Lorem ipsum dolor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fermentum,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maximus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nec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 Vestibulum at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non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ipsum, sed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diam. Integer ac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cursus magna.</a:t>
            </a:r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85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19</cp:revision>
  <dcterms:created xsi:type="dcterms:W3CDTF">2024-03-19T19:19:50Z</dcterms:created>
  <dcterms:modified xsi:type="dcterms:W3CDTF">2025-10-28T15:15:34Z</dcterms:modified>
</cp:coreProperties>
</file>