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15243175" cy="79644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09" userDrawn="1">
          <p15:clr>
            <a:srgbClr val="A4A3A4"/>
          </p15:clr>
        </p15:guide>
        <p15:guide id="2" pos="480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975"/>
    <p:restoredTop sz="94726"/>
  </p:normalViewPr>
  <p:slideViewPr>
    <p:cSldViewPr snapToGrid="0" showGuides="1">
      <p:cViewPr varScale="1">
        <p:scale>
          <a:sx n="103" d="100"/>
          <a:sy n="103" d="100"/>
        </p:scale>
        <p:origin x="808" y="184"/>
      </p:cViewPr>
      <p:guideLst>
        <p:guide orient="horz" pos="2509"/>
        <p:guide pos="480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927CF80D-503B-AF56-29CB-1F463D62F2F8}"/>
              </a:ext>
            </a:extLst>
          </p:cNvPr>
          <p:cNvSpPr>
            <a:spLocks noGrp="1" noChangeAspect="1"/>
          </p:cNvSpPr>
          <p:nvPr>
            <p:ph type="pic" sz="quarter" idx="10"/>
          </p:nvPr>
        </p:nvSpPr>
        <p:spPr>
          <a:xfrm>
            <a:off x="416304" y="1551502"/>
            <a:ext cx="5032782" cy="5029200"/>
          </a:xfrm>
          <a:prstGeom prst="ellipse">
            <a:avLst/>
          </a:prstGeom>
          <a:blipFill>
            <a:blip r:embed="rId2"/>
            <a:stretch>
              <a:fillRect/>
            </a:stretch>
          </a:blipFill>
          <a:effectLst>
            <a:outerShdw blurRad="602369" sx="98446" sy="98446" algn="ctr" rotWithShape="0">
              <a:prstClr val="black">
                <a:alpha val="20297"/>
              </a:prstClr>
            </a:outerShdw>
          </a:effectLst>
        </p:spPr>
        <p:txBody>
          <a:bodyPr/>
          <a:lstStyle>
            <a:lvl1pPr marL="0" indent="0" algn="ctr">
              <a:buNone/>
              <a:defRPr>
                <a:latin typeface="Gotham Medium" panose="02000604030000020004" pitchFamily="2" charset="0"/>
              </a:defRPr>
            </a:lvl1pPr>
          </a:lstStyle>
          <a:p>
            <a:endParaRPr lang="en-US" dirty="0"/>
          </a:p>
          <a:p>
            <a:r>
              <a:rPr lang="en-US" dirty="0"/>
              <a:t>Click icon to replace headshot image</a:t>
            </a:r>
          </a:p>
        </p:txBody>
      </p:sp>
    </p:spTree>
    <p:extLst>
      <p:ext uri="{BB962C8B-B14F-4D97-AF65-F5344CB8AC3E}">
        <p14:creationId xmlns:p14="http://schemas.microsoft.com/office/powerpoint/2010/main" val="5285067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508" userDrawn="1">
          <p15:clr>
            <a:srgbClr val="FBAE40"/>
          </p15:clr>
        </p15:guide>
        <p15:guide id="2" pos="4801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background with white text&#10;&#10;AI-generated content may be incorrect.">
            <a:extLst>
              <a:ext uri="{FF2B5EF4-FFF2-40B4-BE49-F238E27FC236}">
                <a16:creationId xmlns:a16="http://schemas.microsoft.com/office/drawing/2014/main" id="{7A5237F8-2E23-1141-1610-15AC0B52B44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1" y="3280"/>
            <a:ext cx="15249461" cy="7961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1385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1061893" rtl="0" eaLnBrk="1" latinLnBrk="0" hangingPunct="1">
        <a:lnSpc>
          <a:spcPct val="90000"/>
        </a:lnSpc>
        <a:spcBef>
          <a:spcPct val="0"/>
        </a:spcBef>
        <a:buNone/>
        <a:defRPr sz="511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5473" indent="-265473" algn="l" defTabSz="1061893" rtl="0" eaLnBrk="1" latinLnBrk="0" hangingPunct="1">
        <a:lnSpc>
          <a:spcPct val="90000"/>
        </a:lnSpc>
        <a:spcBef>
          <a:spcPts val="1161"/>
        </a:spcBef>
        <a:buFont typeface="Arial" panose="020B0604020202020204" pitchFamily="34" charset="0"/>
        <a:buChar char="•"/>
        <a:defRPr sz="3252" kern="1200">
          <a:solidFill>
            <a:schemeClr val="tx1"/>
          </a:solidFill>
          <a:latin typeface="+mn-lt"/>
          <a:ea typeface="+mn-ea"/>
          <a:cs typeface="+mn-cs"/>
        </a:defRPr>
      </a:lvl1pPr>
      <a:lvl2pPr marL="796420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787" kern="1200">
          <a:solidFill>
            <a:schemeClr val="tx1"/>
          </a:solidFill>
          <a:latin typeface="+mn-lt"/>
          <a:ea typeface="+mn-ea"/>
          <a:cs typeface="+mn-cs"/>
        </a:defRPr>
      </a:lvl2pPr>
      <a:lvl3pPr marL="1327366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323" kern="1200">
          <a:solidFill>
            <a:schemeClr val="tx1"/>
          </a:solidFill>
          <a:latin typeface="+mn-lt"/>
          <a:ea typeface="+mn-ea"/>
          <a:cs typeface="+mn-cs"/>
        </a:defRPr>
      </a:lvl3pPr>
      <a:lvl4pPr marL="1858312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0" kern="1200">
          <a:solidFill>
            <a:schemeClr val="tx1"/>
          </a:solidFill>
          <a:latin typeface="+mn-lt"/>
          <a:ea typeface="+mn-ea"/>
          <a:cs typeface="+mn-cs"/>
        </a:defRPr>
      </a:lvl4pPr>
      <a:lvl5pPr marL="2389259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0" kern="1200">
          <a:solidFill>
            <a:schemeClr val="tx1"/>
          </a:solidFill>
          <a:latin typeface="+mn-lt"/>
          <a:ea typeface="+mn-ea"/>
          <a:cs typeface="+mn-cs"/>
        </a:defRPr>
      </a:lvl5pPr>
      <a:lvl6pPr marL="2920205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0" kern="1200">
          <a:solidFill>
            <a:schemeClr val="tx1"/>
          </a:solidFill>
          <a:latin typeface="+mn-lt"/>
          <a:ea typeface="+mn-ea"/>
          <a:cs typeface="+mn-cs"/>
        </a:defRPr>
      </a:lvl6pPr>
      <a:lvl7pPr marL="3451151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0" kern="1200">
          <a:solidFill>
            <a:schemeClr val="tx1"/>
          </a:solidFill>
          <a:latin typeface="+mn-lt"/>
          <a:ea typeface="+mn-ea"/>
          <a:cs typeface="+mn-cs"/>
        </a:defRPr>
      </a:lvl7pPr>
      <a:lvl8pPr marL="3982098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0" kern="1200">
          <a:solidFill>
            <a:schemeClr val="tx1"/>
          </a:solidFill>
          <a:latin typeface="+mn-lt"/>
          <a:ea typeface="+mn-ea"/>
          <a:cs typeface="+mn-cs"/>
        </a:defRPr>
      </a:lvl8pPr>
      <a:lvl9pPr marL="4513044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1pPr>
      <a:lvl2pPr marL="530946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2pPr>
      <a:lvl3pPr marL="1061893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3pPr>
      <a:lvl4pPr marL="1592839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4pPr>
      <a:lvl5pPr marL="2123785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5pPr>
      <a:lvl6pPr marL="2654732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6pPr>
      <a:lvl7pPr marL="3185678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7pPr>
      <a:lvl8pPr marL="3716625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8pPr>
      <a:lvl9pPr marL="4247571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57EAFFE3-9994-34D7-E89A-2EA6BD864EDC}"/>
              </a:ext>
            </a:extLst>
          </p:cNvPr>
          <p:cNvSpPr>
            <a:spLocks noGrp="1" noChangeAspect="1"/>
          </p:cNvSpPr>
          <p:nvPr>
            <p:ph type="pic" sz="quarter" idx="10"/>
          </p:nvPr>
        </p:nvSpPr>
        <p:spPr>
          <a:xfrm>
            <a:off x="438987" y="1513364"/>
            <a:ext cx="4939298" cy="493776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3" name="Picture 2" descr="A close-up of a logo&#10;&#10;AI-generated content may be incorrect.">
            <a:extLst>
              <a:ext uri="{FF2B5EF4-FFF2-40B4-BE49-F238E27FC236}">
                <a16:creationId xmlns:a16="http://schemas.microsoft.com/office/drawing/2014/main" id="{3622F573-63ED-B7B8-F048-76DD2A7CC26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6254" y="2380512"/>
            <a:ext cx="10783994" cy="3203464"/>
          </a:xfrm>
          <a:prstGeom prst="rect">
            <a:avLst/>
          </a:prstGeom>
          <a:effectLst>
            <a:outerShdw blurRad="270752" dist="38100" dir="5400000" algn="t" rotWithShape="0">
              <a:schemeClr val="tx1">
                <a:lumMod val="65000"/>
                <a:lumOff val="35000"/>
                <a:alpha val="56000"/>
              </a:schemeClr>
            </a:outerShdw>
          </a:effectLst>
        </p:spPr>
      </p:pic>
    </p:spTree>
    <p:extLst>
      <p:ext uri="{BB962C8B-B14F-4D97-AF65-F5344CB8AC3E}">
        <p14:creationId xmlns:p14="http://schemas.microsoft.com/office/powerpoint/2010/main" val="24243877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209</TotalTime>
  <Words>0</Words>
  <Application>Microsoft Macintosh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Gotham Medium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Tiffany Means</dc:creator>
  <cp:lastModifiedBy>Kate Hadden</cp:lastModifiedBy>
  <cp:revision>14</cp:revision>
  <dcterms:created xsi:type="dcterms:W3CDTF">2024-03-19T19:19:50Z</dcterms:created>
  <dcterms:modified xsi:type="dcterms:W3CDTF">2025-12-15T15:22:32Z</dcterms:modified>
</cp:coreProperties>
</file>