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726"/>
  </p:normalViewPr>
  <p:slideViewPr>
    <p:cSldViewPr snapToGrid="0" showGuides="1">
      <p:cViewPr varScale="1">
        <p:scale>
          <a:sx n="103" d="100"/>
          <a:sy n="103" d="100"/>
        </p:scale>
        <p:origin x="808" y="184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16304" y="1551502"/>
            <a:ext cx="5032782" cy="50292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71B940C0-3882-E0B3-E470-970E95088A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3280"/>
            <a:ext cx="15243175" cy="795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38987" y="1513364"/>
            <a:ext cx="4939298" cy="493776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3622F573-63ED-B7B8-F048-76DD2A7CC2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6254" y="2380512"/>
            <a:ext cx="10783994" cy="3203464"/>
          </a:xfrm>
          <a:prstGeom prst="rect">
            <a:avLst/>
          </a:prstGeom>
          <a:effectLst>
            <a:outerShdw blurRad="270752" dist="38100" dir="5400000" algn="t" rotWithShape="0">
              <a:schemeClr val="tx1">
                <a:lumMod val="65000"/>
                <a:lumOff val="35000"/>
                <a:alpha val="56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Gotham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15</cp:revision>
  <dcterms:created xsi:type="dcterms:W3CDTF">2024-03-19T19:19:50Z</dcterms:created>
  <dcterms:modified xsi:type="dcterms:W3CDTF">2025-12-15T15:23:04Z</dcterms:modified>
</cp:coreProperties>
</file>