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sldIdLst>
    <p:sldId id="256" r:id="rId2"/>
  </p:sldIdLst>
  <p:sldSz cx="14474825" cy="1736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7" userDrawn="1">
          <p15:clr>
            <a:srgbClr val="A4A3A4"/>
          </p15:clr>
        </p15:guide>
        <p15:guide id="2" pos="45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>
        <p:scale>
          <a:sx n="120" d="100"/>
          <a:sy n="120" d="100"/>
        </p:scale>
        <p:origin x="304" y="2112"/>
      </p:cViewPr>
      <p:guideLst>
        <p:guide orient="horz" pos="547"/>
        <p:guide pos="45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776780" y="77406"/>
            <a:ext cx="1581912" cy="1581912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2232489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7">
          <p15:clr>
            <a:srgbClr val="FBAE40"/>
          </p15:clr>
        </p15:guide>
        <p15:guide id="2" pos="45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3DD9BA8-A55E-13FA-8331-136D38FC03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14472708" cy="173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33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231526" rtl="0" eaLnBrk="1" latinLnBrk="0" hangingPunct="1">
        <a:lnSpc>
          <a:spcPct val="90000"/>
        </a:lnSpc>
        <a:spcBef>
          <a:spcPct val="0"/>
        </a:spcBef>
        <a:buNone/>
        <a:defRPr sz="11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882" indent="-57882" algn="l" defTabSz="2315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73645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608" kern="1200">
          <a:solidFill>
            <a:schemeClr val="tx1"/>
          </a:solidFill>
          <a:latin typeface="+mn-lt"/>
          <a:ea typeface="+mn-ea"/>
          <a:cs typeface="+mn-cs"/>
        </a:defRPr>
      </a:lvl2pPr>
      <a:lvl3pPr marL="289408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3pPr>
      <a:lvl4pPr marL="405171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4pPr>
      <a:lvl5pPr marL="520934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5pPr>
      <a:lvl6pPr marL="636697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6pPr>
      <a:lvl7pPr marL="752460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7pPr>
      <a:lvl8pPr marL="868223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8pPr>
      <a:lvl9pPr marL="983986" indent="-57882" algn="l" defTabSz="231526" rtl="0" eaLnBrk="1" latinLnBrk="0" hangingPunct="1">
        <a:lnSpc>
          <a:spcPct val="90000"/>
        </a:lnSpc>
        <a:spcBef>
          <a:spcPts val="127"/>
        </a:spcBef>
        <a:buFont typeface="Arial" panose="020B0604020202020204" pitchFamily="34" charset="0"/>
        <a:buChar char="•"/>
        <a:defRPr sz="4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1pPr>
      <a:lvl2pPr marL="115763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2pPr>
      <a:lvl3pPr marL="231526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3pPr>
      <a:lvl4pPr marL="347289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4pPr>
      <a:lvl5pPr marL="463052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5pPr>
      <a:lvl6pPr marL="578815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6pPr>
      <a:lvl7pPr marL="694578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7pPr>
      <a:lvl8pPr marL="810341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8pPr>
      <a:lvl9pPr marL="926104" algn="l" defTabSz="231526" rtl="0" eaLnBrk="1" latinLnBrk="0" hangingPunct="1">
        <a:defRPr sz="4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778812" y="72834"/>
            <a:ext cx="1600699" cy="16002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A14404-6B69-E547-1662-458C40E902F1}"/>
              </a:ext>
            </a:extLst>
          </p:cNvPr>
          <p:cNvSpPr txBox="1"/>
          <p:nvPr/>
        </p:nvSpPr>
        <p:spPr>
          <a:xfrm>
            <a:off x="6463952" y="1224304"/>
            <a:ext cx="4764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rPr>
              <a:t>FIRSTNAME LASTNAME  </a:t>
            </a:r>
            <a:r>
              <a:rPr lang="en-US" sz="1100" dirty="0">
                <a:solidFill>
                  <a:schemeClr val="accent1">
                    <a:lumMod val="40000"/>
                    <a:lumOff val="60000"/>
                  </a:schemeClr>
                </a:solidFill>
                <a:latin typeface="Montserrat" pitchFamily="2" charset="77"/>
                <a:cs typeface="Arial" panose="020B0604020202020204" pitchFamily="34" charset="0"/>
              </a:rPr>
              <a:t>|  </a:t>
            </a:r>
            <a:r>
              <a:rPr lang="en-US" sz="1100" dirty="0">
                <a:solidFill>
                  <a:schemeClr val="accent1">
                    <a:lumMod val="40000"/>
                    <a:lumOff val="60000"/>
                  </a:schemeClr>
                </a:solidFill>
                <a:latin typeface="Montserrat" pitchFamily="2" charset="77"/>
                <a:sym typeface="Symbol" pitchFamily="2" charset="2"/>
              </a:rPr>
              <a:t>Title  |  Company</a:t>
            </a:r>
            <a:endParaRPr lang="en-US" sz="1100" dirty="0">
              <a:solidFill>
                <a:schemeClr val="accent1">
                  <a:lumMod val="40000"/>
                  <a:lumOff val="60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Gotham Medium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20</cp:revision>
  <dcterms:created xsi:type="dcterms:W3CDTF">2024-03-19T19:19:50Z</dcterms:created>
  <dcterms:modified xsi:type="dcterms:W3CDTF">2026-01-09T17:35:12Z</dcterms:modified>
</cp:coreProperties>
</file>