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/>
    <p:restoredTop sz="94726"/>
  </p:normalViewPr>
  <p:slideViewPr>
    <p:cSldViewPr snapToGrid="0" showGuides="1">
      <p:cViewPr varScale="1">
        <p:scale>
          <a:sx n="103" d="100"/>
          <a:sy n="103" d="100"/>
        </p:scale>
        <p:origin x="808" y="184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16304" y="1551502"/>
            <a:ext cx="5032782" cy="50292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orful background with white text&#10;&#10;AI-generated content may be incorrect.">
            <a:extLst>
              <a:ext uri="{FF2B5EF4-FFF2-40B4-BE49-F238E27FC236}">
                <a16:creationId xmlns:a16="http://schemas.microsoft.com/office/drawing/2014/main" id="{2CD6FCC1-ED77-F492-523D-6873CC9719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726"/>
            <a:ext cx="15243175" cy="7963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14273" y="1532238"/>
            <a:ext cx="4920418" cy="491888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17</cp:revision>
  <dcterms:created xsi:type="dcterms:W3CDTF">2024-03-19T19:19:50Z</dcterms:created>
  <dcterms:modified xsi:type="dcterms:W3CDTF">2026-02-24T15:39:25Z</dcterms:modified>
</cp:coreProperties>
</file>