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6304" y="1551502"/>
            <a:ext cx="5032782" cy="50292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background with white text&#10;&#10;AI-generated content may be incorrect.">
            <a:extLst>
              <a:ext uri="{FF2B5EF4-FFF2-40B4-BE49-F238E27FC236}">
                <a16:creationId xmlns:a16="http://schemas.microsoft.com/office/drawing/2014/main" id="{36FE1A8B-761B-E0E8-B87D-58585FBFB59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15243175" cy="795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4273" y="1532238"/>
            <a:ext cx="4920418" cy="49188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18</cp:revision>
  <dcterms:created xsi:type="dcterms:W3CDTF">2024-03-19T19:19:50Z</dcterms:created>
  <dcterms:modified xsi:type="dcterms:W3CDTF">2026-02-24T15:39:49Z</dcterms:modified>
</cp:coreProperties>
</file>