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5243175" cy="7964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09" userDrawn="1">
          <p15:clr>
            <a:srgbClr val="A4A3A4"/>
          </p15:clr>
        </p15:guide>
        <p15:guide id="2" pos="4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/>
    <p:restoredTop sz="94726"/>
  </p:normalViewPr>
  <p:slideViewPr>
    <p:cSldViewPr snapToGrid="0" showGuides="1">
      <p:cViewPr varScale="1">
        <p:scale>
          <a:sx n="103" d="100"/>
          <a:sy n="103" d="100"/>
        </p:scale>
        <p:origin x="808" y="184"/>
      </p:cViewPr>
      <p:guideLst>
        <p:guide orient="horz" pos="2509"/>
        <p:guide pos="4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416304" y="1551502"/>
            <a:ext cx="5032782" cy="50292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>
                <a:latin typeface="Gotham Medium" panose="02000604030000020004" pitchFamily="2" charset="0"/>
              </a:defRPr>
            </a:lvl1pPr>
          </a:lstStyle>
          <a:p>
            <a:endParaRPr lang="en-US" dirty="0"/>
          </a:p>
          <a:p>
            <a:r>
              <a:rPr lang="en-US" dirty="0"/>
              <a:t>Click icon to replace headshot image</a:t>
            </a:r>
          </a:p>
        </p:txBody>
      </p:sp>
    </p:spTree>
    <p:extLst>
      <p:ext uri="{BB962C8B-B14F-4D97-AF65-F5344CB8AC3E}">
        <p14:creationId xmlns:p14="http://schemas.microsoft.com/office/powerpoint/2010/main" val="528506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 userDrawn="1">
          <p15:clr>
            <a:srgbClr val="FBAE40"/>
          </p15:clr>
        </p15:guide>
        <p15:guide id="2" pos="480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olorful background with text&#10;&#10;AI-generated content may be incorrect.">
            <a:extLst>
              <a:ext uri="{FF2B5EF4-FFF2-40B4-BE49-F238E27FC236}">
                <a16:creationId xmlns:a16="http://schemas.microsoft.com/office/drawing/2014/main" id="{398CC6C8-E35B-EA59-D259-27883C247F7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0"/>
            <a:ext cx="15243175" cy="7956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38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1061893" rtl="0" eaLnBrk="1" latinLnBrk="0" hangingPunct="1">
        <a:lnSpc>
          <a:spcPct val="90000"/>
        </a:lnSpc>
        <a:spcBef>
          <a:spcPct val="0"/>
        </a:spcBef>
        <a:buNone/>
        <a:defRPr sz="5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473" indent="-265473" algn="l" defTabSz="1061893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1pPr>
      <a:lvl2pPr marL="796420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2pPr>
      <a:lvl3pPr marL="1327366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3" kern="1200">
          <a:solidFill>
            <a:schemeClr val="tx1"/>
          </a:solidFill>
          <a:latin typeface="+mn-lt"/>
          <a:ea typeface="+mn-ea"/>
          <a:cs typeface="+mn-cs"/>
        </a:defRPr>
      </a:lvl3pPr>
      <a:lvl4pPr marL="1858312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389259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920205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451151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982098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513044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1pPr>
      <a:lvl2pPr marL="530946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2pPr>
      <a:lvl3pPr marL="1061893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3pPr>
      <a:lvl4pPr marL="1592839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12378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654732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185678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71662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247571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7EAFFE3-9994-34D7-E89A-2EA6BD864ED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414273" y="1532238"/>
            <a:ext cx="4920418" cy="491888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387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Gotham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Means</dc:creator>
  <cp:lastModifiedBy>Kate Hadden</cp:lastModifiedBy>
  <cp:revision>19</cp:revision>
  <dcterms:created xsi:type="dcterms:W3CDTF">2024-03-19T19:19:50Z</dcterms:created>
  <dcterms:modified xsi:type="dcterms:W3CDTF">2026-02-24T15:40:16Z</dcterms:modified>
</cp:coreProperties>
</file>