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2"/>
    <p:restoredTop sz="94724"/>
  </p:normalViewPr>
  <p:slideViewPr>
    <p:cSldViewPr snapToGrid="0" showGuides="1">
      <p:cViewPr varScale="1">
        <p:scale>
          <a:sx n="119" d="100"/>
          <a:sy n="119" d="100"/>
        </p:scale>
        <p:origin x="232" y="200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B6C8CC1-2DDD-2833-7680-48CE7E39C5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0629" y="2476174"/>
            <a:ext cx="5095772" cy="3012141"/>
          </a:xfrm>
          <a:prstGeom prst="roundRect">
            <a:avLst>
              <a:gd name="adj" fmla="val 3523"/>
            </a:avLst>
          </a:prstGeo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background with text&#10;&#10;AI-generated content may be incorrect.">
            <a:extLst>
              <a:ext uri="{FF2B5EF4-FFF2-40B4-BE49-F238E27FC236}">
                <a16:creationId xmlns:a16="http://schemas.microsoft.com/office/drawing/2014/main" id="{0B168B1D-F6A4-9116-641A-2ABDCC9964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15257643" cy="796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4294967295"/>
          </p:nvPr>
        </p:nvSpPr>
        <p:spPr>
          <a:xfrm>
            <a:off x="548640" y="2266400"/>
            <a:ext cx="5529432" cy="3431689"/>
          </a:xfrm>
          <a:prstGeom prst="roundRect">
            <a:avLst>
              <a:gd name="adj" fmla="val 3814"/>
            </a:avLst>
          </a:prstGeo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31</cp:revision>
  <dcterms:created xsi:type="dcterms:W3CDTF">2024-03-19T19:19:50Z</dcterms:created>
  <dcterms:modified xsi:type="dcterms:W3CDTF">2026-02-24T17:17:08Z</dcterms:modified>
</cp:coreProperties>
</file>