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"/>
  </p:notesMasterIdLst>
  <p:sldIdLst>
    <p:sldId id="258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d7824c66c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d7824c66cd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_2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sz="3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marR="0" lvl="0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spcBef>
                <a:spcPts val="1200"/>
              </a:spcBef>
              <a:spcAft>
                <a:spcPts val="1200"/>
              </a:spcAft>
              <a:buClr>
                <a:srgbClr val="888888"/>
              </a:buClr>
              <a:buSzPts val="1050"/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ftr" idx="11"/>
          </p:nvPr>
        </p:nvSpPr>
        <p:spPr>
          <a:xfrm>
            <a:off x="2528545" y="4795280"/>
            <a:ext cx="40248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6553200" y="479528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1" y="4785122"/>
            <a:ext cx="734316" cy="33162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6" name="Google Shape;56;p13"/>
          <p:cNvCxnSpPr/>
          <p:nvPr/>
        </p:nvCxnSpPr>
        <p:spPr>
          <a:xfrm>
            <a:off x="0" y="4794647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 descr="Take the slide and add &quot;Morning Session&quot; next to &quot;Lunch Sponsor&quot; and remove &quot;(only one sponsorship of each available)&quot; 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5700" y="0"/>
            <a:ext cx="921067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Rosemary Hopkins</dc:creator>
  <cp:lastModifiedBy>Rosemary Hopkins</cp:lastModifiedBy>
  <cp:revision>1</cp:revision>
  <dcterms:modified xsi:type="dcterms:W3CDTF">2026-03-16T17:57:25Z</dcterms:modified>
</cp:coreProperties>
</file>