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26"/>
  </p:normalViewPr>
  <p:slideViewPr>
    <p:cSldViewPr snapToGrid="0" showGuides="1">
      <p:cViewPr varScale="1">
        <p:scale>
          <a:sx n="66" d="100"/>
          <a:sy n="66" d="100"/>
        </p:scale>
        <p:origin x="336" y="66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5755" y="1655676"/>
            <a:ext cx="4758267" cy="475488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F0A205-847D-631C-C014-E8506FD343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2302"/>
            <a:ext cx="15247586" cy="796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7EAFFE3-9994-34D7-E89A-2EA6BD864ED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8416" y="1654232"/>
            <a:ext cx="4756361" cy="475488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8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5BC0E1-6CAE-4A74-8911-B985AE318D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805B15-BC12-4242-B360-729E3C4BEE4F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customXml/itemProps3.xml><?xml version="1.0" encoding="utf-8"?>
<ds:datastoreItem xmlns:ds="http://schemas.openxmlformats.org/officeDocument/2006/customXml" ds:itemID="{A1805DBA-5652-496E-834C-3931A79620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12</cp:revision>
  <dcterms:created xsi:type="dcterms:W3CDTF">2024-03-19T19:19:50Z</dcterms:created>
  <dcterms:modified xsi:type="dcterms:W3CDTF">2026-09-16T17:46:27Z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