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8"/>
    <p:restoredTop sz="94731"/>
  </p:normalViewPr>
  <p:slideViewPr>
    <p:cSldViewPr snapToGrid="0" showGuides="1">
      <p:cViewPr varScale="1">
        <p:scale>
          <a:sx n="50" d="100"/>
          <a:sy n="50" d="100"/>
        </p:scale>
        <p:origin x="372" y="42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95045" y="1639649"/>
            <a:ext cx="4685060" cy="4683601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63630E-B09E-00BC-07DC-255278AFD6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2451"/>
            <a:ext cx="15247586" cy="796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7EAFFE3-9994-34D7-E89A-2EA6BD864ED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70390" y="1654639"/>
            <a:ext cx="4756361" cy="475488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8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7470ceee285e7dbd31820dee87caf63c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8539e2244bb90ccd24dcb89b545ae11c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Props1.xml><?xml version="1.0" encoding="utf-8"?>
<ds:datastoreItem xmlns:ds="http://schemas.openxmlformats.org/officeDocument/2006/customXml" ds:itemID="{F12D55B8-F013-4A51-A113-3C468A24B5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445EE0-19DF-4663-9B27-A951993762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C4B1E4-CEEF-479F-A522-E3DE09AB5B95}">
  <ds:schemaRefs>
    <ds:schemaRef ds:uri="http://schemas.microsoft.com/office/2006/metadata/properties"/>
    <ds:schemaRef ds:uri="http://schemas.microsoft.com/office/infopath/2007/PartnerControls"/>
    <ds:schemaRef ds:uri="5ca404e6-2f8b-4be8-b80c-109af9276be8"/>
    <ds:schemaRef ds:uri="fb735f67-9906-4b98-a11f-7d44d649855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Gotham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5</cp:revision>
  <dcterms:created xsi:type="dcterms:W3CDTF">2024-03-19T19:19:50Z</dcterms:created>
  <dcterms:modified xsi:type="dcterms:W3CDTF">2026-09-15T14:40:51Z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</Properties>
</file>