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4"/>
  </p:sldMasterIdLst>
  <p:sldIdLst>
    <p:sldId id="279" r:id="rId5"/>
  </p:sldIdLst>
  <p:sldSz cx="7559675" cy="10439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0BD3EA2A-8145-49EA-9F2C-20CC2ACC9C6C}">
          <p14:sldIdLst>
            <p14:sldId id="2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357" userDrawn="1">
          <p15:clr>
            <a:srgbClr val="A4A3A4"/>
          </p15:clr>
        </p15:guide>
        <p15:guide id="2" pos="23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8237"/>
    <a:srgbClr val="6FBD43"/>
    <a:srgbClr val="EEF4E8"/>
    <a:srgbClr val="DBE9CD"/>
    <a:srgbClr val="E9F3D4"/>
    <a:srgbClr val="99C23C"/>
    <a:srgbClr val="F2F2F2"/>
    <a:srgbClr val="F8F8F8"/>
    <a:srgbClr val="FFFFFF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6F507A-48FF-478B-AE98-9AF798489F6C}" v="15" dt="2026-09-22T13:55:54.6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3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784" y="-2092"/>
      </p:cViewPr>
      <p:guideLst>
        <p:guide orient="horz" pos="3357"/>
        <p:guide pos="2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nau Mas Moll" userId="97baf59f34945a24" providerId="LiveId" clId="{79342990-1CFC-4DD9-AB8B-DDA3AF2E52CA}"/>
    <pc:docChg chg="undo redo custSel modSld">
      <pc:chgData name="Arnau Mas Moll" userId="97baf59f34945a24" providerId="LiveId" clId="{79342990-1CFC-4DD9-AB8B-DDA3AF2E52CA}" dt="2026-09-22T13:56:25.065" v="4329" actId="1076"/>
      <pc:docMkLst>
        <pc:docMk/>
      </pc:docMkLst>
      <pc:sldChg chg="addSp delSp modSp mod">
        <pc:chgData name="Arnau Mas Moll" userId="97baf59f34945a24" providerId="LiveId" clId="{79342990-1CFC-4DD9-AB8B-DDA3AF2E52CA}" dt="2026-09-22T13:56:25.065" v="4329" actId="1076"/>
        <pc:sldMkLst>
          <pc:docMk/>
          <pc:sldMk cId="232010733" sldId="279"/>
        </pc:sldMkLst>
        <pc:spChg chg="mod">
          <ac:chgData name="Arnau Mas Moll" userId="97baf59f34945a24" providerId="LiveId" clId="{79342990-1CFC-4DD9-AB8B-DDA3AF2E52CA}" dt="2026-09-15T17:38:03.594" v="3752" actId="20577"/>
          <ac:spMkLst>
            <pc:docMk/>
            <pc:sldMk cId="232010733" sldId="279"/>
            <ac:spMk id="3" creationId="{9E53ABEF-DD13-4A63-B12C-614A5FA27489}"/>
          </ac:spMkLst>
        </pc:spChg>
        <pc:spChg chg="mod">
          <ac:chgData name="Arnau Mas Moll" userId="97baf59f34945a24" providerId="LiveId" clId="{79342990-1CFC-4DD9-AB8B-DDA3AF2E52CA}" dt="2026-09-15T17:38:09.999" v="3766" actId="20577"/>
          <ac:spMkLst>
            <pc:docMk/>
            <pc:sldMk cId="232010733" sldId="279"/>
            <ac:spMk id="4" creationId="{F3AC6ED3-9DD0-4651-AEFD-CE562618E024}"/>
          </ac:spMkLst>
        </pc:spChg>
        <pc:spChg chg="mod">
          <ac:chgData name="Arnau Mas Moll" userId="97baf59f34945a24" providerId="LiveId" clId="{79342990-1CFC-4DD9-AB8B-DDA3AF2E52CA}" dt="2026-09-15T18:20:17.286" v="4238" actId="1076"/>
          <ac:spMkLst>
            <pc:docMk/>
            <pc:sldMk cId="232010733" sldId="279"/>
            <ac:spMk id="9" creationId="{05184FA0-27B1-9001-3F75-13F16D14E8F9}"/>
          </ac:spMkLst>
        </pc:spChg>
        <pc:spChg chg="mod">
          <ac:chgData name="Arnau Mas Moll" userId="97baf59f34945a24" providerId="LiveId" clId="{79342990-1CFC-4DD9-AB8B-DDA3AF2E52CA}" dt="2026-09-21T17:08:11.753" v="4292" actId="20577"/>
          <ac:spMkLst>
            <pc:docMk/>
            <pc:sldMk cId="232010733" sldId="279"/>
            <ac:spMk id="24" creationId="{5489E84B-290B-421A-8537-DBBFAA770D5A}"/>
          </ac:spMkLst>
        </pc:spChg>
        <pc:spChg chg="mod">
          <ac:chgData name="Arnau Mas Moll" userId="97baf59f34945a24" providerId="LiveId" clId="{79342990-1CFC-4DD9-AB8B-DDA3AF2E52CA}" dt="2026-09-21T17:08:28.189" v="4297" actId="20577"/>
          <ac:spMkLst>
            <pc:docMk/>
            <pc:sldMk cId="232010733" sldId="279"/>
            <ac:spMk id="31" creationId="{27714FAA-D30A-491B-9A59-501D81DCECF6}"/>
          </ac:spMkLst>
        </pc:spChg>
        <pc:spChg chg="mod">
          <ac:chgData name="Arnau Mas Moll" userId="97baf59f34945a24" providerId="LiveId" clId="{79342990-1CFC-4DD9-AB8B-DDA3AF2E52CA}" dt="2026-09-15T18:13:06.234" v="4100" actId="20577"/>
          <ac:spMkLst>
            <pc:docMk/>
            <pc:sldMk cId="232010733" sldId="279"/>
            <ac:spMk id="39" creationId="{0547F3E2-F7EB-4159-9935-749FA59A1D15}"/>
          </ac:spMkLst>
        </pc:spChg>
        <pc:spChg chg="mod">
          <ac:chgData name="Arnau Mas Moll" userId="97baf59f34945a24" providerId="LiveId" clId="{79342990-1CFC-4DD9-AB8B-DDA3AF2E52CA}" dt="2026-09-21T17:08:46.953" v="4326" actId="20577"/>
          <ac:spMkLst>
            <pc:docMk/>
            <pc:sldMk cId="232010733" sldId="279"/>
            <ac:spMk id="41" creationId="{87FBE0AB-18F3-4E47-B7D4-1DB07DE41F70}"/>
          </ac:spMkLst>
        </pc:spChg>
        <pc:spChg chg="mod">
          <ac:chgData name="Arnau Mas Moll" userId="97baf59f34945a24" providerId="LiveId" clId="{79342990-1CFC-4DD9-AB8B-DDA3AF2E52CA}" dt="2026-09-15T18:07:54.914" v="3880" actId="1076"/>
          <ac:spMkLst>
            <pc:docMk/>
            <pc:sldMk cId="232010733" sldId="279"/>
            <ac:spMk id="43" creationId="{C3709291-A9FB-4F04-9F8B-B38FA1DAB092}"/>
          </ac:spMkLst>
        </pc:spChg>
        <pc:spChg chg="mod">
          <ac:chgData name="Arnau Mas Moll" userId="97baf59f34945a24" providerId="LiveId" clId="{79342990-1CFC-4DD9-AB8B-DDA3AF2E52CA}" dt="2026-09-15T18:07:54.914" v="3880" actId="1076"/>
          <ac:spMkLst>
            <pc:docMk/>
            <pc:sldMk cId="232010733" sldId="279"/>
            <ac:spMk id="44" creationId="{4B0EFF65-E082-4100-A963-3CE78F4F151A}"/>
          </ac:spMkLst>
        </pc:spChg>
        <pc:spChg chg="mod">
          <ac:chgData name="Arnau Mas Moll" userId="97baf59f34945a24" providerId="LiveId" clId="{79342990-1CFC-4DD9-AB8B-DDA3AF2E52CA}" dt="2026-09-15T18:07:54.914" v="3880" actId="1076"/>
          <ac:spMkLst>
            <pc:docMk/>
            <pc:sldMk cId="232010733" sldId="279"/>
            <ac:spMk id="45" creationId="{F88FFC20-F79C-4568-9F1B-09D1B877926F}"/>
          </ac:spMkLst>
        </pc:spChg>
        <pc:picChg chg="mod">
          <ac:chgData name="Arnau Mas Moll" userId="97baf59f34945a24" providerId="LiveId" clId="{79342990-1CFC-4DD9-AB8B-DDA3AF2E52CA}" dt="2026-09-15T17:51:55.304" v="3838" actId="14826"/>
          <ac:picMkLst>
            <pc:docMk/>
            <pc:sldMk cId="232010733" sldId="279"/>
            <ac:picMk id="8" creationId="{5EB18A62-AFD3-4993-AE71-B54CCF0ABCE8}"/>
          </ac:picMkLst>
        </pc:picChg>
        <pc:picChg chg="mod">
          <ac:chgData name="Arnau Mas Moll" userId="97baf59f34945a24" providerId="LiveId" clId="{79342990-1CFC-4DD9-AB8B-DDA3AF2E52CA}" dt="2026-09-15T18:20:12.334" v="4237" actId="1076"/>
          <ac:picMkLst>
            <pc:docMk/>
            <pc:sldMk cId="232010733" sldId="279"/>
            <ac:picMk id="11" creationId="{540BD8AB-B47E-8F41-85E6-5B99AB4B2201}"/>
          </ac:picMkLst>
        </pc:picChg>
        <pc:picChg chg="mod">
          <ac:chgData name="Arnau Mas Moll" userId="97baf59f34945a24" providerId="LiveId" clId="{79342990-1CFC-4DD9-AB8B-DDA3AF2E52CA}" dt="2026-09-15T18:20:12.334" v="4237" actId="1076"/>
          <ac:picMkLst>
            <pc:docMk/>
            <pc:sldMk cId="232010733" sldId="279"/>
            <ac:picMk id="12" creationId="{6F6C2669-521C-CB7D-8702-ABA770D6F614}"/>
          </ac:picMkLst>
        </pc:picChg>
        <pc:picChg chg="mod">
          <ac:chgData name="Arnau Mas Moll" userId="97baf59f34945a24" providerId="LiveId" clId="{79342990-1CFC-4DD9-AB8B-DDA3AF2E52CA}" dt="2026-09-15T18:20:12.334" v="4237" actId="1076"/>
          <ac:picMkLst>
            <pc:docMk/>
            <pc:sldMk cId="232010733" sldId="279"/>
            <ac:picMk id="13" creationId="{A9B5B021-E80B-A0A1-FF88-DC2E38BA591C}"/>
          </ac:picMkLst>
        </pc:picChg>
        <pc:picChg chg="mod">
          <ac:chgData name="Arnau Mas Moll" userId="97baf59f34945a24" providerId="LiveId" clId="{79342990-1CFC-4DD9-AB8B-DDA3AF2E52CA}" dt="2026-09-22T13:56:25.065" v="4329" actId="1076"/>
          <ac:picMkLst>
            <pc:docMk/>
            <pc:sldMk cId="232010733" sldId="279"/>
            <ac:picMk id="16" creationId="{24BC9AF8-ECAB-4EF7-802E-131E7D30475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6999" y="-12890"/>
            <a:ext cx="7581008" cy="10465179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4704" y="3660235"/>
            <a:ext cx="4817159" cy="2506037"/>
          </a:xfrm>
        </p:spPr>
        <p:txBody>
          <a:bodyPr anchor="b">
            <a:noAutofit/>
          </a:bodyPr>
          <a:lstStyle>
            <a:lvl1pPr algn="r">
              <a:defRPr sz="4464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4704" y="6166270"/>
            <a:ext cx="4817159" cy="166972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779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5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339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898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67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4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23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117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945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7" y="4111322"/>
            <a:ext cx="5247885" cy="2780462"/>
          </a:xfrm>
        </p:spPr>
        <p:txBody>
          <a:bodyPr anchor="b"/>
          <a:lstStyle>
            <a:lvl1pPr algn="l">
              <a:defRPr sz="3307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7" y="6891782"/>
            <a:ext cx="5247885" cy="1309720"/>
          </a:xfrm>
        </p:spPr>
        <p:txBody>
          <a:bodyPr anchor="t"/>
          <a:lstStyle>
            <a:lvl1pPr marL="0" indent="0" algn="l">
              <a:buNone/>
              <a:defRPr sz="165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20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9" y="927947"/>
            <a:ext cx="5247884" cy="201055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979" y="3288897"/>
            <a:ext cx="2553051" cy="5907397"/>
          </a:xfrm>
        </p:spPr>
        <p:txBody>
          <a:bodyPr>
            <a:normAutofit/>
          </a:bodyPr>
          <a:lstStyle>
            <a:lvl1pPr>
              <a:defRPr sz="1488"/>
            </a:lvl1pPr>
            <a:lvl2pPr>
              <a:defRPr sz="1323"/>
            </a:lvl2pPr>
            <a:lvl3pPr>
              <a:defRPr sz="1157"/>
            </a:lvl3pPr>
            <a:lvl4pPr>
              <a:defRPr sz="992"/>
            </a:lvl4pPr>
            <a:lvl5pPr>
              <a:defRPr sz="992"/>
            </a:lvl5pPr>
            <a:lvl6pPr>
              <a:defRPr sz="992"/>
            </a:lvl6pPr>
            <a:lvl7pPr>
              <a:defRPr sz="992"/>
            </a:lvl7pPr>
            <a:lvl8pPr>
              <a:defRPr sz="992"/>
            </a:lvl8pPr>
            <a:lvl9pPr>
              <a:defRPr sz="99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98811" y="3288899"/>
            <a:ext cx="2553052" cy="5907399"/>
          </a:xfrm>
        </p:spPr>
        <p:txBody>
          <a:bodyPr>
            <a:normAutofit/>
          </a:bodyPr>
          <a:lstStyle>
            <a:lvl1pPr>
              <a:defRPr sz="1488"/>
            </a:lvl1pPr>
            <a:lvl2pPr>
              <a:defRPr sz="1323"/>
            </a:lvl2pPr>
            <a:lvl3pPr>
              <a:defRPr sz="1157"/>
            </a:lvl3pPr>
            <a:lvl4pPr>
              <a:defRPr sz="992"/>
            </a:lvl4pPr>
            <a:lvl5pPr>
              <a:defRPr sz="992"/>
            </a:lvl5pPr>
            <a:lvl6pPr>
              <a:defRPr sz="992"/>
            </a:lvl6pPr>
            <a:lvl7pPr>
              <a:defRPr sz="992"/>
            </a:lvl7pPr>
            <a:lvl8pPr>
              <a:defRPr sz="992"/>
            </a:lvl8pPr>
            <a:lvl9pPr>
              <a:defRPr sz="99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305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8" y="927947"/>
            <a:ext cx="5247884" cy="2010551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8" y="3289496"/>
            <a:ext cx="2555170" cy="877199"/>
          </a:xfrm>
        </p:spPr>
        <p:txBody>
          <a:bodyPr anchor="b">
            <a:noAutofit/>
          </a:bodyPr>
          <a:lstStyle>
            <a:lvl1pPr marL="0" indent="0">
              <a:buNone/>
              <a:defRPr sz="1984" b="0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978" y="4166698"/>
            <a:ext cx="2555170" cy="502960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96691" y="3289496"/>
            <a:ext cx="2555170" cy="877199"/>
          </a:xfrm>
        </p:spPr>
        <p:txBody>
          <a:bodyPr anchor="b">
            <a:noAutofit/>
          </a:bodyPr>
          <a:lstStyle>
            <a:lvl1pPr marL="0" indent="0">
              <a:buNone/>
              <a:defRPr sz="1984" b="0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196691" y="4166698"/>
            <a:ext cx="2555170" cy="502960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172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8" y="927947"/>
            <a:ext cx="5247884" cy="201055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046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384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8" y="2281208"/>
            <a:ext cx="2306744" cy="1946109"/>
          </a:xfrm>
        </p:spPr>
        <p:txBody>
          <a:bodyPr anchor="b">
            <a:normAutofit/>
          </a:bodyPr>
          <a:lstStyle>
            <a:lvl1pPr>
              <a:defRPr sz="165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2502" y="783831"/>
            <a:ext cx="2799359" cy="8412465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978" y="4227317"/>
            <a:ext cx="2306744" cy="3934106"/>
          </a:xfrm>
        </p:spPr>
        <p:txBody>
          <a:bodyPr>
            <a:normAutofit/>
          </a:bodyPr>
          <a:lstStyle>
            <a:lvl1pPr marL="0" indent="0">
              <a:buNone/>
              <a:defRPr sz="1157"/>
            </a:lvl1pPr>
            <a:lvl2pPr marL="283475" indent="0">
              <a:buNone/>
              <a:defRPr sz="868"/>
            </a:lvl2pPr>
            <a:lvl3pPr marL="566951" indent="0">
              <a:buNone/>
              <a:defRPr sz="744"/>
            </a:lvl3pPr>
            <a:lvl4pPr marL="850426" indent="0">
              <a:buNone/>
              <a:defRPr sz="620"/>
            </a:lvl4pPr>
            <a:lvl5pPr marL="1133902" indent="0">
              <a:buNone/>
              <a:defRPr sz="620"/>
            </a:lvl5pPr>
            <a:lvl6pPr marL="1417377" indent="0">
              <a:buNone/>
              <a:defRPr sz="620"/>
            </a:lvl6pPr>
            <a:lvl7pPr marL="1700853" indent="0">
              <a:buNone/>
              <a:defRPr sz="620"/>
            </a:lvl7pPr>
            <a:lvl8pPr marL="1984328" indent="0">
              <a:buNone/>
              <a:defRPr sz="620"/>
            </a:lvl8pPr>
            <a:lvl9pPr marL="2267803" indent="0">
              <a:buNone/>
              <a:defRPr sz="62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300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8" y="7307580"/>
            <a:ext cx="5247884" cy="862701"/>
          </a:xfrm>
        </p:spPr>
        <p:txBody>
          <a:bodyPr anchor="b">
            <a:normAutofit/>
          </a:bodyPr>
          <a:lstStyle>
            <a:lvl1pPr algn="l">
              <a:defRPr sz="1984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3978" y="927947"/>
            <a:ext cx="5247884" cy="5854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323"/>
            </a:lvl1pPr>
            <a:lvl2pPr marL="377967" indent="0">
              <a:buNone/>
              <a:defRPr sz="1323"/>
            </a:lvl2pPr>
            <a:lvl3pPr marL="755934" indent="0">
              <a:buNone/>
              <a:defRPr sz="1323"/>
            </a:lvl3pPr>
            <a:lvl4pPr marL="1133902" indent="0">
              <a:buNone/>
              <a:defRPr sz="1323"/>
            </a:lvl4pPr>
            <a:lvl5pPr marL="1511869" indent="0">
              <a:buNone/>
              <a:defRPr sz="1323"/>
            </a:lvl5pPr>
            <a:lvl6pPr marL="1889836" indent="0">
              <a:buNone/>
              <a:defRPr sz="1323"/>
            </a:lvl6pPr>
            <a:lvl7pPr marL="2267803" indent="0">
              <a:buNone/>
              <a:defRPr sz="1323"/>
            </a:lvl7pPr>
            <a:lvl8pPr marL="2645771" indent="0">
              <a:buNone/>
              <a:defRPr sz="1323"/>
            </a:lvl8pPr>
            <a:lvl9pPr marL="3023738" indent="0">
              <a:buNone/>
              <a:defRPr sz="132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978" y="8170281"/>
            <a:ext cx="5247884" cy="1026014"/>
          </a:xfrm>
        </p:spPr>
        <p:txBody>
          <a:bodyPr>
            <a:normAutofit/>
          </a:bodyPr>
          <a:lstStyle>
            <a:lvl1pPr marL="0" indent="0">
              <a:buNone/>
              <a:defRPr sz="992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491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9" y="927946"/>
            <a:ext cx="5247884" cy="5181036"/>
          </a:xfrm>
        </p:spPr>
        <p:txBody>
          <a:bodyPr anchor="ctr">
            <a:normAutofit/>
          </a:bodyPr>
          <a:lstStyle>
            <a:lvl1pPr algn="l">
              <a:defRPr sz="3637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9" y="6804942"/>
            <a:ext cx="5247884" cy="2391353"/>
          </a:xfrm>
        </p:spPr>
        <p:txBody>
          <a:bodyPr anchor="ctr">
            <a:normAutofit/>
          </a:bodyPr>
          <a:lstStyle>
            <a:lvl1pPr marL="0" indent="0" algn="l">
              <a:buNone/>
              <a:defRPr sz="148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377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625" y="927947"/>
            <a:ext cx="5020092" cy="4601069"/>
          </a:xfrm>
        </p:spPr>
        <p:txBody>
          <a:bodyPr anchor="ctr">
            <a:normAutofit/>
          </a:bodyPr>
          <a:lstStyle>
            <a:lvl1pPr algn="l">
              <a:defRPr sz="3637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10297" y="5529015"/>
            <a:ext cx="4480748" cy="579967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2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77967" indent="0">
              <a:buFontTx/>
              <a:buNone/>
              <a:defRPr/>
            </a:lvl2pPr>
            <a:lvl3pPr marL="755934" indent="0">
              <a:buFontTx/>
              <a:buNone/>
              <a:defRPr/>
            </a:lvl3pPr>
            <a:lvl4pPr marL="1133902" indent="0">
              <a:buFontTx/>
              <a:buNone/>
              <a:defRPr/>
            </a:lvl4pPr>
            <a:lvl5pPr marL="1511869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7" y="6804942"/>
            <a:ext cx="5247885" cy="2391353"/>
          </a:xfrm>
        </p:spPr>
        <p:txBody>
          <a:bodyPr anchor="ctr">
            <a:normAutofit/>
          </a:bodyPr>
          <a:lstStyle>
            <a:lvl1pPr marL="0" indent="0" algn="l">
              <a:buNone/>
              <a:defRPr sz="148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99075" y="1203131"/>
            <a:ext cx="378082" cy="890159"/>
          </a:xfrm>
          <a:prstGeom prst="rect">
            <a:avLst/>
          </a:prstGeom>
        </p:spPr>
        <p:txBody>
          <a:bodyPr vert="horz" lIns="75597" tIns="37798" rIns="75597" bIns="37798" rtlCol="0" anchor="ctr">
            <a:noAutofit/>
          </a:bodyPr>
          <a:lstStyle/>
          <a:p>
            <a:pPr lvl="0"/>
            <a:r>
              <a:rPr lang="en-US" sz="6614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78567" y="4393980"/>
            <a:ext cx="378082" cy="890159"/>
          </a:xfrm>
          <a:prstGeom prst="rect">
            <a:avLst/>
          </a:prstGeom>
        </p:spPr>
        <p:txBody>
          <a:bodyPr vert="horz" lIns="75597" tIns="37798" rIns="75597" bIns="37798" rtlCol="0" anchor="ctr">
            <a:noAutofit/>
          </a:bodyPr>
          <a:lstStyle/>
          <a:p>
            <a:pPr lvl="0"/>
            <a:r>
              <a:rPr lang="en-US" sz="6614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21612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7" y="2940915"/>
            <a:ext cx="5247885" cy="3950867"/>
          </a:xfrm>
        </p:spPr>
        <p:txBody>
          <a:bodyPr anchor="b">
            <a:normAutofit/>
          </a:bodyPr>
          <a:lstStyle>
            <a:lvl1pPr algn="l">
              <a:defRPr sz="3637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7" y="6891782"/>
            <a:ext cx="5247885" cy="2304514"/>
          </a:xfrm>
        </p:spPr>
        <p:txBody>
          <a:bodyPr anchor="t">
            <a:normAutofit/>
          </a:bodyPr>
          <a:lstStyle>
            <a:lvl1pPr marL="0" indent="0" algn="l">
              <a:buNone/>
              <a:defRPr sz="148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320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625" y="927947"/>
            <a:ext cx="5020092" cy="4601069"/>
          </a:xfrm>
        </p:spPr>
        <p:txBody>
          <a:bodyPr anchor="ctr">
            <a:normAutofit/>
          </a:bodyPr>
          <a:lstStyle>
            <a:lvl1pPr algn="l">
              <a:defRPr sz="3637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3976" y="6108982"/>
            <a:ext cx="5247886" cy="7828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98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7967" indent="0">
              <a:buFontTx/>
              <a:buNone/>
              <a:defRPr/>
            </a:lvl2pPr>
            <a:lvl3pPr marL="755934" indent="0">
              <a:buFontTx/>
              <a:buNone/>
              <a:defRPr/>
            </a:lvl3pPr>
            <a:lvl4pPr marL="1133902" indent="0">
              <a:buFontTx/>
              <a:buNone/>
              <a:defRPr/>
            </a:lvl4pPr>
            <a:lvl5pPr marL="1511869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7" y="6891782"/>
            <a:ext cx="5247885" cy="2304514"/>
          </a:xfrm>
        </p:spPr>
        <p:txBody>
          <a:bodyPr anchor="t">
            <a:normAutofit/>
          </a:bodyPr>
          <a:lstStyle>
            <a:lvl1pPr marL="0" indent="0" algn="l">
              <a:buNone/>
              <a:defRPr sz="148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99075" y="1203131"/>
            <a:ext cx="378082" cy="890159"/>
          </a:xfrm>
          <a:prstGeom prst="rect">
            <a:avLst/>
          </a:prstGeom>
        </p:spPr>
        <p:txBody>
          <a:bodyPr vert="horz" lIns="75597" tIns="37798" rIns="75597" bIns="37798" rtlCol="0" anchor="ctr">
            <a:noAutofit/>
          </a:bodyPr>
          <a:lstStyle/>
          <a:p>
            <a:pPr lvl="0"/>
            <a:r>
              <a:rPr lang="en-US" sz="6614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78567" y="4393980"/>
            <a:ext cx="378082" cy="890159"/>
          </a:xfrm>
          <a:prstGeom prst="rect">
            <a:avLst/>
          </a:prstGeom>
        </p:spPr>
        <p:txBody>
          <a:bodyPr vert="horz" lIns="75597" tIns="37798" rIns="75597" bIns="37798" rtlCol="0" anchor="ctr">
            <a:noAutofit/>
          </a:bodyPr>
          <a:lstStyle/>
          <a:p>
            <a:pPr lvl="0"/>
            <a:r>
              <a:rPr lang="en-US" sz="6614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597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144" y="927947"/>
            <a:ext cx="5242718" cy="4601069"/>
          </a:xfrm>
        </p:spPr>
        <p:txBody>
          <a:bodyPr anchor="ctr">
            <a:normAutofit/>
          </a:bodyPr>
          <a:lstStyle>
            <a:lvl1pPr algn="l">
              <a:defRPr sz="3637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3976" y="6108982"/>
            <a:ext cx="5247886" cy="7828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984">
                <a:solidFill>
                  <a:schemeClr val="accent1"/>
                </a:solidFill>
              </a:defRPr>
            </a:lvl1pPr>
            <a:lvl2pPr marL="377967" indent="0">
              <a:buFontTx/>
              <a:buNone/>
              <a:defRPr/>
            </a:lvl2pPr>
            <a:lvl3pPr marL="755934" indent="0">
              <a:buFontTx/>
              <a:buNone/>
              <a:defRPr/>
            </a:lvl3pPr>
            <a:lvl4pPr marL="1133902" indent="0">
              <a:buFontTx/>
              <a:buNone/>
              <a:defRPr/>
            </a:lvl4pPr>
            <a:lvl5pPr marL="1511869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7" y="6891782"/>
            <a:ext cx="5247885" cy="2304514"/>
          </a:xfrm>
        </p:spPr>
        <p:txBody>
          <a:bodyPr anchor="t">
            <a:normAutofit/>
          </a:bodyPr>
          <a:lstStyle>
            <a:lvl1pPr marL="0" indent="0" algn="l">
              <a:buNone/>
              <a:defRPr sz="148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7203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733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41660" y="927948"/>
            <a:ext cx="809219" cy="7993875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977" y="927948"/>
            <a:ext cx="4294916" cy="79938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58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7000" y="-12890"/>
            <a:ext cx="7581009" cy="10465179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3978" y="927947"/>
            <a:ext cx="5247884" cy="20105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8" y="3288899"/>
            <a:ext cx="5247884" cy="5907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68722" y="9196298"/>
            <a:ext cx="56559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3978" y="9196298"/>
            <a:ext cx="3821979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8047" y="9196298"/>
            <a:ext cx="423816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726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</p:sldLayoutIdLst>
  <p:txStyles>
    <p:titleStyle>
      <a:lvl1pPr algn="l" defTabSz="377967" rtl="0" eaLnBrk="1" latinLnBrk="0" hangingPunct="1">
        <a:spcBef>
          <a:spcPct val="0"/>
        </a:spcBef>
        <a:buNone/>
        <a:defRPr sz="2976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3475" indent="-283475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8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14197" indent="-236230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44918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5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22885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00853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078820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456787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834754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212722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g"/><Relationship Id="rId5" Type="http://schemas.openxmlformats.org/officeDocument/2006/relationships/hyperlink" Target="mailto:anacoll@acg.org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2BD6529F-8A54-4912-B6B7-14C1606A9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94" y="390224"/>
            <a:ext cx="3083755" cy="85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riángulo rectángulo 13">
            <a:extLst>
              <a:ext uri="{FF2B5EF4-FFF2-40B4-BE49-F238E27FC236}">
                <a16:creationId xmlns:a16="http://schemas.microsoft.com/office/drawing/2014/main" id="{B566C8AD-F361-4A3B-934C-317AE973662F}"/>
              </a:ext>
            </a:extLst>
          </p:cNvPr>
          <p:cNvSpPr/>
          <p:nvPr/>
        </p:nvSpPr>
        <p:spPr>
          <a:xfrm rot="10800000">
            <a:off x="5973915" y="0"/>
            <a:ext cx="1585760" cy="3037533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17"/>
          </a:p>
        </p:txBody>
      </p:sp>
      <p:sp>
        <p:nvSpPr>
          <p:cNvPr id="2" name="Triángulo rectángulo 1">
            <a:extLst>
              <a:ext uri="{FF2B5EF4-FFF2-40B4-BE49-F238E27FC236}">
                <a16:creationId xmlns:a16="http://schemas.microsoft.com/office/drawing/2014/main" id="{5A6F25AF-82F5-4F10-B13F-DE873396FBFD}"/>
              </a:ext>
            </a:extLst>
          </p:cNvPr>
          <p:cNvSpPr/>
          <p:nvPr/>
        </p:nvSpPr>
        <p:spPr>
          <a:xfrm>
            <a:off x="0" y="7401867"/>
            <a:ext cx="1585760" cy="3037533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17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53ABEF-DD13-4A63-B12C-614A5FA27489}"/>
              </a:ext>
            </a:extLst>
          </p:cNvPr>
          <p:cNvSpPr txBox="1"/>
          <p:nvPr/>
        </p:nvSpPr>
        <p:spPr>
          <a:xfrm>
            <a:off x="164994" y="1691963"/>
            <a:ext cx="1898388" cy="367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Bef>
                <a:spcPts val="1117"/>
              </a:spcBef>
              <a:spcAft>
                <a:spcPts val="496"/>
              </a:spcAft>
            </a:pPr>
            <a:r>
              <a:rPr lang="es-ES" b="1" cap="all" dirty="0">
                <a:latin typeface="Franklin Gothic Demi" panose="020B0703020102020204" pitchFamily="34" charset="0"/>
                <a:ea typeface="SimHei" panose="020B0503020204020204" pitchFamily="49" charset="-122"/>
                <a:cs typeface="Times New Roman" panose="02020603050405020304" pitchFamily="18" charset="0"/>
              </a:rPr>
              <a:t>15/09/2026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3AC6ED3-9DD0-4651-AEFD-CE562618E024}"/>
              </a:ext>
            </a:extLst>
          </p:cNvPr>
          <p:cNvSpPr txBox="1"/>
          <p:nvPr/>
        </p:nvSpPr>
        <p:spPr>
          <a:xfrm>
            <a:off x="355650" y="2311230"/>
            <a:ext cx="1547101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Below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Rockwell" panose="02060603020205020403" pitchFamily="18" charset="0"/>
                <a:ea typeface="Rockwell" panose="02060603020205020403" pitchFamily="18" charset="0"/>
                <a:cs typeface="Aharoni" panose="020B0604020202020204" pitchFamily="2" charset="-79"/>
              </a:rPr>
              <a:t>Almuerzo con Judith Viader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0547F3E2-F7EB-4159-9935-749FA59A1D15}"/>
              </a:ext>
            </a:extLst>
          </p:cNvPr>
          <p:cNvSpPr txBox="1"/>
          <p:nvPr/>
        </p:nvSpPr>
        <p:spPr>
          <a:xfrm>
            <a:off x="2202702" y="1520607"/>
            <a:ext cx="4935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17"/>
              </a:spcBef>
              <a:spcAft>
                <a:spcPts val="496"/>
              </a:spcAft>
            </a:pPr>
            <a:r>
              <a:rPr lang="es-ES" b="1" cap="all" dirty="0">
                <a:latin typeface="Franklin Gothic Demi" panose="020B0703020102020204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  <a:t>“Crecer requiere transformar </a:t>
            </a:r>
            <a:br>
              <a:rPr lang="es-ES" b="1" cap="all" dirty="0">
                <a:latin typeface="Franklin Gothic Demi" panose="020B0703020102020204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</a:br>
            <a:r>
              <a:rPr lang="es-ES" b="1" cap="all" dirty="0">
                <a:latin typeface="Franklin Gothic Demi" panose="020B0703020102020204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  <a:t>la empresa e incorporar la </a:t>
            </a:r>
            <a:r>
              <a:rPr lang="es-ES" b="1" cap="all" dirty="0" err="1">
                <a:latin typeface="Franklin Gothic Demi" panose="020B0703020102020204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  <a:t>ia</a:t>
            </a:r>
            <a:r>
              <a:rPr lang="es-ES" b="1" cap="all" dirty="0">
                <a:latin typeface="Franklin Gothic Demi" panose="020B0703020102020204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87FBE0AB-18F3-4E47-B7D4-1DB07DE41F70}"/>
              </a:ext>
            </a:extLst>
          </p:cNvPr>
          <p:cNvSpPr txBox="1"/>
          <p:nvPr/>
        </p:nvSpPr>
        <p:spPr>
          <a:xfrm>
            <a:off x="2218657" y="4271381"/>
            <a:ext cx="4893023" cy="2870401"/>
          </a:xfrm>
          <a:prstGeom prst="rect">
            <a:avLst/>
          </a:prstGeom>
          <a:noFill/>
          <a:ln w="38100">
            <a:solidFill>
              <a:srgbClr val="588237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Bef>
                <a:spcPts val="621"/>
              </a:spcBef>
            </a:pPr>
            <a:r>
              <a:rPr lang="es-ES" sz="1200" b="1" cap="all" dirty="0">
                <a:latin typeface="Franklin Gothic Demi" panose="020B0703020102020204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  <a:t>Modelo de negocio dual</a:t>
            </a:r>
          </a:p>
          <a:p>
            <a:pPr algn="ctr">
              <a:lnSpc>
                <a:spcPct val="100000"/>
              </a:lnSpc>
            </a:pPr>
            <a:r>
              <a:rPr lang="es-ES" sz="1100" dirty="0" err="1"/>
              <a:t>Frit</a:t>
            </a:r>
            <a:r>
              <a:rPr lang="es-ES" sz="1100" dirty="0"/>
              <a:t> Ravich tiene un modelo dual: somos fabricantes y distribuidores. Facturamos más de 300 millones, contamos con 1.300 personas y llegamos cada semana a 50.000 puntos de venta. Esta capacidad de distribución es una de nuestras grandes ventajas competitivas</a:t>
            </a:r>
            <a:endParaRPr lang="es-ES" sz="1100" dirty="0">
              <a:latin typeface="Rockwell" panose="02060603020205020403" pitchFamily="18" charset="0"/>
              <a:ea typeface="Rockwell" panose="02060603020205020403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621"/>
              </a:spcBef>
            </a:pPr>
            <a:r>
              <a:rPr lang="es-ES" sz="1200" b="1" cap="all" dirty="0">
                <a:latin typeface="Franklin Gothic Demi" panose="020B0703020102020204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  <a:t>crecimiento</a:t>
            </a:r>
          </a:p>
          <a:p>
            <a:pPr algn="ctr"/>
            <a:r>
              <a:rPr lang="es-ES" sz="1100" dirty="0"/>
              <a:t>Queremos duplicar la facturación y estamos invirtiendo 115 millones para aumentar nuestra capacidad industrial y de distribución. Pero crecer no consiste solo en fabricar más: requiere transformar la organización, incorporar la IA y preparar la compañía para una nueva dimensión. </a:t>
            </a:r>
            <a:endParaRPr lang="es-ES" sz="1100" dirty="0">
              <a:latin typeface="Rockwell" panose="02060603020205020403" pitchFamily="18" charset="0"/>
              <a:ea typeface="Rockwell" panose="02060603020205020403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621"/>
              </a:spcBef>
            </a:pPr>
            <a:r>
              <a:rPr lang="es-ES" sz="1200" b="1" cap="all" dirty="0">
                <a:latin typeface="Franklin Gothic Demi" panose="020B0703020102020204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  <a:t>competitividad</a:t>
            </a:r>
          </a:p>
          <a:p>
            <a:pPr algn="ctr"/>
            <a:r>
              <a:rPr lang="es-ES" sz="1100" dirty="0"/>
              <a:t>Nos ha tocado crecer en mercados muy competitivos y competir con multinacionales. Hemos buscado nichos, productos y marcas, intentando cubrir aquellos espacios que las grandes compañías no estaban cubriendo. La gran diferencia está en la relación que construyes con tus clientes. </a:t>
            </a:r>
            <a:endParaRPr lang="es-ES" sz="1100" dirty="0">
              <a:latin typeface="Rockwell" panose="02060603020205020403" pitchFamily="18" charset="0"/>
              <a:ea typeface="Rockwell" panose="02060603020205020403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C3709291-A9FB-4F04-9F8B-B38FA1DAB092}"/>
              </a:ext>
            </a:extLst>
          </p:cNvPr>
          <p:cNvSpPr txBox="1"/>
          <p:nvPr/>
        </p:nvSpPr>
        <p:spPr>
          <a:xfrm>
            <a:off x="428290" y="3663623"/>
            <a:ext cx="1502882" cy="712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Bef>
                <a:spcPts val="1117"/>
              </a:spcBef>
              <a:spcAft>
                <a:spcPts val="496"/>
              </a:spcAft>
            </a:pPr>
            <a:r>
              <a:rPr lang="es-ES" sz="1600" b="1" cap="all" dirty="0">
                <a:latin typeface="Franklin Gothic Demi" panose="020B0703020102020204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  <a:t>Ponente</a:t>
            </a:r>
          </a:p>
          <a:p>
            <a:pPr>
              <a:lnSpc>
                <a:spcPct val="107000"/>
              </a:lnSpc>
              <a:spcBef>
                <a:spcPts val="1117"/>
              </a:spcBef>
              <a:spcAft>
                <a:spcPts val="496"/>
              </a:spcAft>
            </a:pPr>
            <a:endParaRPr lang="es-ES" sz="992" b="1" cap="all" dirty="0">
              <a:latin typeface="Franklin Gothic Demi" panose="020B0703020102020204" pitchFamily="34" charset="0"/>
              <a:ea typeface="SimHei" panose="020B0503020204020204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4B0EFF65-E082-4100-A963-3CE78F4F151A}"/>
              </a:ext>
            </a:extLst>
          </p:cNvPr>
          <p:cNvSpPr txBox="1"/>
          <p:nvPr/>
        </p:nvSpPr>
        <p:spPr>
          <a:xfrm>
            <a:off x="450082" y="4192325"/>
            <a:ext cx="1444212" cy="491673"/>
          </a:xfrm>
          <a:prstGeom prst="rect">
            <a:avLst/>
          </a:prstGeom>
          <a:noFill/>
          <a:ln w="38100">
            <a:solidFill>
              <a:srgbClr val="588237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s-ES" sz="1400" b="1" dirty="0">
                <a:latin typeface="Rockwell" panose="02060603020205020403" pitchFamily="18" charset="0"/>
                <a:ea typeface="Rockwell" panose="02060603020205020403" pitchFamily="18" charset="0"/>
                <a:cs typeface="Times New Roman" panose="02020603050405020304" pitchFamily="18" charset="0"/>
              </a:rPr>
              <a:t>Judith Viader</a:t>
            </a:r>
          </a:p>
          <a:p>
            <a:pPr algn="ctr">
              <a:lnSpc>
                <a:spcPct val="107000"/>
              </a:lnSpc>
            </a:pPr>
            <a:r>
              <a:rPr lang="es-ES" sz="1100" dirty="0">
                <a:latin typeface="Rockwell" panose="02060603020205020403" pitchFamily="18" charset="0"/>
                <a:ea typeface="Rockwell" panose="02060603020205020403" pitchFamily="18" charset="0"/>
                <a:cs typeface="Times New Roman" panose="02020603050405020304" pitchFamily="18" charset="0"/>
              </a:rPr>
              <a:t>CEO de </a:t>
            </a:r>
            <a:r>
              <a:rPr lang="es-ES" sz="1100" dirty="0" err="1">
                <a:latin typeface="Rockwell" panose="02060603020205020403" pitchFamily="18" charset="0"/>
                <a:ea typeface="Rockwell" panose="02060603020205020403" pitchFamily="18" charset="0"/>
                <a:cs typeface="Times New Roman" panose="02020603050405020304" pitchFamily="18" charset="0"/>
              </a:rPr>
              <a:t>Frit</a:t>
            </a:r>
            <a:r>
              <a:rPr lang="es-ES" sz="1100" dirty="0">
                <a:latin typeface="Rockwell" panose="02060603020205020403" pitchFamily="18" charset="0"/>
                <a:ea typeface="Rockwell" panose="02060603020205020403" pitchFamily="18" charset="0"/>
                <a:cs typeface="Times New Roman" panose="02020603050405020304" pitchFamily="18" charset="0"/>
              </a:rPr>
              <a:t> Ravich</a:t>
            </a: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F88FFC20-F79C-4568-9F1B-09D1B877926F}"/>
              </a:ext>
            </a:extLst>
          </p:cNvPr>
          <p:cNvSpPr/>
          <p:nvPr/>
        </p:nvSpPr>
        <p:spPr>
          <a:xfrm>
            <a:off x="450084" y="4005829"/>
            <a:ext cx="1444212" cy="28348"/>
          </a:xfrm>
          <a:prstGeom prst="rect">
            <a:avLst/>
          </a:prstGeom>
          <a:solidFill>
            <a:srgbClr val="5882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17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5489E84B-290B-421A-8537-DBBFAA770D5A}"/>
              </a:ext>
            </a:extLst>
          </p:cNvPr>
          <p:cNvSpPr txBox="1"/>
          <p:nvPr/>
        </p:nvSpPr>
        <p:spPr>
          <a:xfrm>
            <a:off x="2218657" y="7289946"/>
            <a:ext cx="2462080" cy="1382558"/>
          </a:xfrm>
          <a:prstGeom prst="rect">
            <a:avLst/>
          </a:prstGeom>
          <a:noFill/>
          <a:ln w="38100">
            <a:solidFill>
              <a:srgbClr val="588237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21"/>
              </a:spcBef>
            </a:pPr>
            <a:r>
              <a:rPr lang="es-ES" sz="1200" b="1" cap="all" dirty="0">
                <a:latin typeface="Franklin Gothic Demi" panose="020B0703020102020204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  <a:t>CONEXIÓN</a:t>
            </a:r>
          </a:p>
          <a:p>
            <a:pPr algn="ctr">
              <a:lnSpc>
                <a:spcPct val="100000"/>
              </a:lnSpc>
              <a:spcBef>
                <a:spcPts val="621"/>
              </a:spcBef>
            </a:pPr>
            <a:r>
              <a:rPr lang="es-ES" sz="1100" dirty="0"/>
              <a:t>Las personas lo son todo. Hay que rodearse de buena gente y de buenos profesionales. Y saber escuchar: a las personas de la empresa, a los clientes y a lo que está ocurriendo a tu alrededor.</a:t>
            </a:r>
            <a:endParaRPr lang="es-ES" sz="700" dirty="0">
              <a:latin typeface="Rockwell" panose="02060603020205020403" pitchFamily="18" charset="0"/>
              <a:ea typeface="Rockwell" panose="02060603020205020403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EB18A62-AFD3-4993-AE71-B54CCF0ABC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38252" y="2336659"/>
            <a:ext cx="4873428" cy="1782762"/>
          </a:xfrm>
          <a:prstGeom prst="rect">
            <a:avLst/>
          </a:prstGeom>
          <a:ln w="38100">
            <a:solidFill>
              <a:srgbClr val="588237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4BC9AF8-ECAB-4EF7-802E-131E7D30475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1894" y="4842146"/>
            <a:ext cx="1435674" cy="2050067"/>
          </a:xfrm>
          <a:prstGeom prst="rect">
            <a:avLst/>
          </a:prstGeom>
          <a:ln w="38100">
            <a:solidFill>
              <a:srgbClr val="588237"/>
            </a:solidFill>
          </a:ln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27714FAA-D30A-491B-9A59-501D81DCECF6}"/>
              </a:ext>
            </a:extLst>
          </p:cNvPr>
          <p:cNvSpPr txBox="1"/>
          <p:nvPr/>
        </p:nvSpPr>
        <p:spPr>
          <a:xfrm>
            <a:off x="4698630" y="7289946"/>
            <a:ext cx="2413050" cy="1382558"/>
          </a:xfrm>
          <a:prstGeom prst="rect">
            <a:avLst/>
          </a:prstGeom>
          <a:noFill/>
          <a:ln w="38100">
            <a:solidFill>
              <a:srgbClr val="588237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Bef>
                <a:spcPts val="621"/>
              </a:spcBef>
            </a:pPr>
            <a:r>
              <a:rPr lang="es-ES" sz="1200" b="1" cap="all" dirty="0">
                <a:latin typeface="Franklin Gothic Demi" panose="020B0703020102020204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  <a:t>equipo</a:t>
            </a:r>
          </a:p>
          <a:p>
            <a:pPr algn="ctr">
              <a:spcBef>
                <a:spcPts val="621"/>
              </a:spcBef>
            </a:pPr>
            <a:r>
              <a:rPr lang="es-ES" sz="1100" dirty="0"/>
              <a:t>Nunca he sentido la soledad del CEO porque siempre he tenido un gran equipo a mi lado. Siempre he puesto una condición: que nos lo pasemos bien. Si no lo disfrutamos, no vale la pena que lo hagamos.</a:t>
            </a:r>
            <a:endParaRPr lang="es-ES" sz="800" dirty="0">
              <a:latin typeface="Rockwell" panose="02060603020205020403" pitchFamily="18" charset="0"/>
              <a:ea typeface="Rockwell" panose="02060603020205020403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DAB02ED8-9D71-F4AE-5D25-2D6C75FD7660}"/>
              </a:ext>
            </a:extLst>
          </p:cNvPr>
          <p:cNvSpPr/>
          <p:nvPr/>
        </p:nvSpPr>
        <p:spPr>
          <a:xfrm>
            <a:off x="421417" y="2081253"/>
            <a:ext cx="1444212" cy="28348"/>
          </a:xfrm>
          <a:prstGeom prst="rect">
            <a:avLst/>
          </a:prstGeom>
          <a:solidFill>
            <a:srgbClr val="5882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17"/>
          </a:p>
        </p:txBody>
      </p:sp>
      <p:sp>
        <p:nvSpPr>
          <p:cNvPr id="7" name="20 CuadroTexto">
            <a:extLst>
              <a:ext uri="{FF2B5EF4-FFF2-40B4-BE49-F238E27FC236}">
                <a16:creationId xmlns:a16="http://schemas.microsoft.com/office/drawing/2014/main" id="{E58DEB91-6CAA-6B4E-E0B9-03510E8E5587}"/>
              </a:ext>
            </a:extLst>
          </p:cNvPr>
          <p:cNvSpPr txBox="1"/>
          <p:nvPr/>
        </p:nvSpPr>
        <p:spPr>
          <a:xfrm>
            <a:off x="1389775" y="9973628"/>
            <a:ext cx="2085523" cy="429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ES" sz="869" dirty="0">
              <a:solidFill>
                <a:schemeClr val="tx1">
                  <a:lumMod val="75000"/>
                  <a:lumOff val="25000"/>
                </a:schemeClr>
              </a:solidFill>
              <a:hlinkClick r:id="rId5"/>
            </a:endParaRPr>
          </a:p>
          <a:p>
            <a:pPr algn="r"/>
            <a:r>
              <a:rPr lang="es-ES" sz="1323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www.acg.org/brcelona</a:t>
            </a:r>
          </a:p>
        </p:txBody>
      </p:sp>
      <p:sp>
        <p:nvSpPr>
          <p:cNvPr id="9" name="25 Rectángulo">
            <a:extLst>
              <a:ext uri="{FF2B5EF4-FFF2-40B4-BE49-F238E27FC236}">
                <a16:creationId xmlns:a16="http://schemas.microsoft.com/office/drawing/2014/main" id="{05184FA0-27B1-9001-3F75-13F16D14E8F9}"/>
              </a:ext>
            </a:extLst>
          </p:cNvPr>
          <p:cNvSpPr/>
          <p:nvPr/>
        </p:nvSpPr>
        <p:spPr>
          <a:xfrm>
            <a:off x="1232681" y="8838623"/>
            <a:ext cx="1547101" cy="245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92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Con el patrocinio de</a:t>
            </a:r>
            <a:endParaRPr lang="es-ES" sz="992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Calibri" charset="0"/>
              <a:cs typeface="Arial" panose="020B0604020202020204" pitchFamily="34" charset="0"/>
            </a:endParaRPr>
          </a:p>
        </p:txBody>
      </p:sp>
      <p:pic>
        <p:nvPicPr>
          <p:cNvPr id="11" name="Imagen 10" descr="Imagen que contiene Texto&#10;&#10;Descripción generada automáticamente">
            <a:extLst>
              <a:ext uri="{FF2B5EF4-FFF2-40B4-BE49-F238E27FC236}">
                <a16:creationId xmlns:a16="http://schemas.microsoft.com/office/drawing/2014/main" id="{540BD8AB-B47E-8F41-85E6-5B99AB4B22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5760" y="9249745"/>
            <a:ext cx="2085523" cy="586040"/>
          </a:xfrm>
          <a:prstGeom prst="rect">
            <a:avLst/>
          </a:prstGeom>
        </p:spPr>
      </p:pic>
      <p:pic>
        <p:nvPicPr>
          <p:cNvPr id="12" name="Picture 2" descr="Vista previa de imagen">
            <a:extLst>
              <a:ext uri="{FF2B5EF4-FFF2-40B4-BE49-F238E27FC236}">
                <a16:creationId xmlns:a16="http://schemas.microsoft.com/office/drawing/2014/main" id="{6F6C2669-521C-CB7D-8702-ABA770D6F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609" y="9156782"/>
            <a:ext cx="669033" cy="908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n 12" descr="Logotipo&#10;&#10;Descripción generada automáticamente">
            <a:extLst>
              <a:ext uri="{FF2B5EF4-FFF2-40B4-BE49-F238E27FC236}">
                <a16:creationId xmlns:a16="http://schemas.microsoft.com/office/drawing/2014/main" id="{A9B5B021-E80B-A0A1-FF88-DC2E38BA59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32780" y="9338576"/>
            <a:ext cx="1556941" cy="40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073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339151473439A4F8286DE237898F5B1" ma:contentTypeVersion="2" ma:contentTypeDescription="Create a new document." ma:contentTypeScope="" ma:versionID="b37466d03c4f2072706bd7a2d958d8d2">
  <xsd:schema xmlns:xsd="http://www.w3.org/2001/XMLSchema" xmlns:xs="http://www.w3.org/2001/XMLSchema" xmlns:p="http://schemas.microsoft.com/office/2006/metadata/properties" xmlns:ns3="d6c52114-3039-47fa-9071-63f5dcea49c3" targetNamespace="http://schemas.microsoft.com/office/2006/metadata/properties" ma:root="true" ma:fieldsID="59d9b953efe91f99681eeccfd67a085a" ns3:_="">
    <xsd:import namespace="d6c52114-3039-47fa-9071-63f5dcea49c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c52114-3039-47fa-9071-63f5dcea49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9832DE0-7970-496E-AB28-EF0299B8601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8992A81-39B5-467E-BC7F-4E01CA1225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c52114-3039-47fa-9071-63f5dcea49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976FEEC-E015-46D0-A9F0-55EBDC1B3917}">
  <ds:schemaRefs>
    <ds:schemaRef ds:uri="http://www.w3.org/XML/1998/namespace"/>
    <ds:schemaRef ds:uri="http://purl.org/dc/elements/1.1/"/>
    <ds:schemaRef ds:uri="d6c52114-3039-47fa-9071-63f5dcea49c3"/>
    <ds:schemaRef ds:uri="http://schemas.microsoft.com/office/2006/metadata/properties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6481</TotalTime>
  <Words>260</Words>
  <Application>Microsoft Office PowerPoint</Application>
  <PresentationFormat>Personalizado</PresentationFormat>
  <Paragraphs>19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Franklin Gothic Demi</vt:lpstr>
      <vt:lpstr>Rockwell</vt:lpstr>
      <vt:lpstr>Trebuchet MS</vt:lpstr>
      <vt:lpstr>Wingdings 3</vt:lpstr>
      <vt:lpstr>Faceta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Alba Castro Torruella</dc:creator>
  <cp:lastModifiedBy>Arnau Mas Moll</cp:lastModifiedBy>
  <cp:revision>311</cp:revision>
  <dcterms:created xsi:type="dcterms:W3CDTF">2020-01-02T10:18:47Z</dcterms:created>
  <dcterms:modified xsi:type="dcterms:W3CDTF">2026-09-22T13:56:28Z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0x010100D339151473439A4F8286DE237898F5B1</vt:lpwstr>
  </property>
</Properties>
</file>