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7" r:id="rId5"/>
  </p:sldIdLst>
  <p:sldSz cx="15243175" cy="79644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09" userDrawn="1">
          <p15:clr>
            <a:srgbClr val="A4A3A4"/>
          </p15:clr>
        </p15:guide>
        <p15:guide id="2" pos="48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69"/>
    <p:restoredTop sz="94746"/>
  </p:normalViewPr>
  <p:slideViewPr>
    <p:cSldViewPr snapToGrid="0" showGuides="1">
      <p:cViewPr varScale="1">
        <p:scale>
          <a:sx n="55" d="100"/>
          <a:sy n="55" d="100"/>
        </p:scale>
        <p:origin x="978" y="78"/>
      </p:cViewPr>
      <p:guideLst>
        <p:guide orient="horz" pos="2509"/>
        <p:guide pos="480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27CF80D-503B-AF56-29CB-1F463D62F2F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485755" y="1655676"/>
            <a:ext cx="4758267" cy="475488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effectLst>
            <a:outerShdw blurRad="602369" sx="98446" sy="98446" algn="ctr" rotWithShape="0">
              <a:prstClr val="black">
                <a:alpha val="20297"/>
              </a:prstClr>
            </a:outerShdw>
          </a:effectLst>
        </p:spPr>
        <p:txBody>
          <a:bodyPr/>
          <a:lstStyle>
            <a:lvl1pPr marL="0" indent="0" algn="ctr">
              <a:buNone/>
              <a:defRPr>
                <a:latin typeface="Gotham Medium" panose="02000604030000020004" pitchFamily="2" charset="0"/>
              </a:defRPr>
            </a:lvl1pPr>
          </a:lstStyle>
          <a:p>
            <a:endParaRPr lang="en-US" dirty="0"/>
          </a:p>
          <a:p>
            <a:r>
              <a:rPr lang="en-US" dirty="0"/>
              <a:t>Click icon to replace headshot image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2C44DD3-F958-C8FD-9281-DA1BD62DCF2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785812" y="2520044"/>
            <a:ext cx="7734028" cy="36561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0EFDB3-609C-AF3F-B905-CA5984E813B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835687" y="2286783"/>
            <a:ext cx="4187952" cy="39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506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08" userDrawn="1">
          <p15:clr>
            <a:srgbClr val="FBAE40"/>
          </p15:clr>
        </p15:guide>
        <p15:guide id="2" pos="4801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DF8E98-179C-8D4C-AF40-75842DF94E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" y="3280"/>
            <a:ext cx="15247586" cy="796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385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1061893" rtl="0" eaLnBrk="1" latinLnBrk="0" hangingPunct="1">
        <a:lnSpc>
          <a:spcPct val="90000"/>
        </a:lnSpc>
        <a:spcBef>
          <a:spcPct val="0"/>
        </a:spcBef>
        <a:buNone/>
        <a:defRPr sz="51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5473" indent="-265473" algn="l" defTabSz="1061893" rtl="0" eaLnBrk="1" latinLnBrk="0" hangingPunct="1">
        <a:lnSpc>
          <a:spcPct val="90000"/>
        </a:lnSpc>
        <a:spcBef>
          <a:spcPts val="1161"/>
        </a:spcBef>
        <a:buFont typeface="Arial" panose="020B0604020202020204" pitchFamily="34" charset="0"/>
        <a:buChar char="•"/>
        <a:defRPr sz="3252" kern="1200">
          <a:solidFill>
            <a:schemeClr val="tx1"/>
          </a:solidFill>
          <a:latin typeface="+mn-lt"/>
          <a:ea typeface="+mn-ea"/>
          <a:cs typeface="+mn-cs"/>
        </a:defRPr>
      </a:lvl1pPr>
      <a:lvl2pPr marL="796420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787" kern="1200">
          <a:solidFill>
            <a:schemeClr val="tx1"/>
          </a:solidFill>
          <a:latin typeface="+mn-lt"/>
          <a:ea typeface="+mn-ea"/>
          <a:cs typeface="+mn-cs"/>
        </a:defRPr>
      </a:lvl2pPr>
      <a:lvl3pPr marL="1327366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323" kern="1200">
          <a:solidFill>
            <a:schemeClr val="tx1"/>
          </a:solidFill>
          <a:latin typeface="+mn-lt"/>
          <a:ea typeface="+mn-ea"/>
          <a:cs typeface="+mn-cs"/>
        </a:defRPr>
      </a:lvl3pPr>
      <a:lvl4pPr marL="1858312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4pPr>
      <a:lvl5pPr marL="2389259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5pPr>
      <a:lvl6pPr marL="2920205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6pPr>
      <a:lvl7pPr marL="3451151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7pPr>
      <a:lvl8pPr marL="3982098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8pPr>
      <a:lvl9pPr marL="4513044" indent="-265473" algn="l" defTabSz="1061893" rtl="0" eaLnBrk="1" latinLnBrk="0" hangingPunct="1">
        <a:lnSpc>
          <a:spcPct val="90000"/>
        </a:lnSpc>
        <a:spcBef>
          <a:spcPts val="581"/>
        </a:spcBef>
        <a:buFont typeface="Arial" panose="020B0604020202020204" pitchFamily="34" charset="0"/>
        <a:buChar char="•"/>
        <a:defRPr sz="20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1pPr>
      <a:lvl2pPr marL="530946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2pPr>
      <a:lvl3pPr marL="1061893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3pPr>
      <a:lvl4pPr marL="1592839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4pPr>
      <a:lvl5pPr marL="2123785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5pPr>
      <a:lvl6pPr marL="2654732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6pPr>
      <a:lvl7pPr marL="3185678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7pPr>
      <a:lvl8pPr marL="3716625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8pPr>
      <a:lvl9pPr marL="4247571" algn="l" defTabSz="1061893" rtl="0" eaLnBrk="1" latinLnBrk="0" hangingPunct="1">
        <a:defRPr sz="20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79240AF9-76EA-08ED-F170-B5E1B88C6D9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848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0310ECE245744591AB143C80371831" ma:contentTypeVersion="18" ma:contentTypeDescription="Create a new document." ma:contentTypeScope="" ma:versionID="eb2b866b9f5f486cffd1f21a5c6db6b7">
  <xsd:schema xmlns:xsd="http://www.w3.org/2001/XMLSchema" xmlns:xs="http://www.w3.org/2001/XMLSchema" xmlns:p="http://schemas.microsoft.com/office/2006/metadata/properties" xmlns:ns2="5ca404e6-2f8b-4be8-b80c-109af9276be8" xmlns:ns3="fb735f67-9906-4b98-a11f-7d44d649855d" targetNamespace="http://schemas.microsoft.com/office/2006/metadata/properties" ma:root="true" ma:fieldsID="7662b91607a83f491bc111c74d1b9b48" ns2:_="" ns3:_="">
    <xsd:import namespace="5ca404e6-2f8b-4be8-b80c-109af9276be8"/>
    <xsd:import namespace="fb735f67-9906-4b98-a11f-7d44d64985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404e6-2f8b-4be8-b80c-109af9276b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ccd8178-de94-4dad-885f-93531a03807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735f67-9906-4b98-a11f-7d44d649855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b350613-6e68-4210-b70f-1ddc4b3769d9}" ma:internalName="TaxCatchAll" ma:showField="CatchAllData" ma:web="fb735f67-9906-4b98-a11f-7d44d64985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ca404e6-2f8b-4be8-b80c-109af9276be8">
      <Terms xmlns="http://schemas.microsoft.com/office/infopath/2007/PartnerControls"/>
    </lcf76f155ced4ddcb4097134ff3c332f>
    <TaxCatchAll xmlns="fb735f67-9906-4b98-a11f-7d44d649855d" xsi:nil="true"/>
  </documentManagement>
</p:properties>
</file>

<file path=customXml/itemProps1.xml><?xml version="1.0" encoding="utf-8"?>
<ds:datastoreItem xmlns:ds="http://schemas.openxmlformats.org/officeDocument/2006/customXml" ds:itemID="{51BD473A-3A58-4EDC-98A8-9987C02149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a404e6-2f8b-4be8-b80c-109af9276be8"/>
    <ds:schemaRef ds:uri="fb735f67-9906-4b98-a11f-7d44d64985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9A1058C-65A6-41A1-96B9-7C6C4CA26C8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B8AD7E-209F-488F-A8E1-CB1F84A84872}">
  <ds:schemaRefs>
    <ds:schemaRef ds:uri="http://schemas.microsoft.com/office/2006/metadata/properties"/>
    <ds:schemaRef ds:uri="http://schemas.microsoft.com/office/infopath/2007/PartnerControls"/>
    <ds:schemaRef ds:uri="5ca404e6-2f8b-4be8-b80c-109af9276be8"/>
    <ds:schemaRef ds:uri="fb735f67-9906-4b98-a11f-7d44d649855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366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Gotham Medium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Tiffany Means</dc:creator>
  <cp:lastModifiedBy>PIPLIV</cp:lastModifiedBy>
  <cp:revision>20</cp:revision>
  <dcterms:created xsi:type="dcterms:W3CDTF">2024-03-19T19:19:50Z</dcterms:created>
  <dcterms:modified xsi:type="dcterms:W3CDTF">2026-10-21T18:05:32Z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0x010100A00310ECE245744591AB143C80371831</vt:lpwstr>
  </property>
  <property fmtid="{D5CDD505-2E9C-101B-9397-08002B2CF9AE}" pid="3" name="MediaServiceImageTags">
    <vt:lpwstr/>
  </property>
</Properties>
</file>