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customXml/itemProps4.xml" ContentType="application/vnd.openxmlformats-officedocument.customXmlProperties+xml"/>
  <Override PartName="/customXml/itemProps5.xml" ContentType="application/vnd.openxmlformats-officedocument.customXmlProperties+xml"/>
  <Override PartName="/customXml/itemProps6.xml" ContentType="application/vnd.openxmlformats-officedocument.customXmlProperties+xml"/>
  <Override PartName="/customXml/itemProps7.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ags/tag1.xml" ContentType="application/vnd.openxmlformats-officedocument.presentationml.tags+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8"/>
  </p:sldMasterIdLst>
  <p:notesMasterIdLst>
    <p:notesMasterId r:id="rId10"/>
  </p:notesMasterIdLst>
  <p:handoutMasterIdLst>
    <p:handoutMasterId r:id="rId11"/>
  </p:handoutMasterIdLst>
  <p:sldIdLst>
    <p:sldId id="374" r:id="rId9"/>
  </p:sldIdLst>
  <p:sldSz cx="9144000" cy="5143500" type="screen16x9"/>
  <p:notesSz cx="6858000" cy="9144000"/>
  <p:custDataLst>
    <p:custData r:id="rId7"/>
    <p:custData r:id="rId5"/>
    <p:custData r:id="rId4"/>
    <p:custData r:id="rId1"/>
    <p:custData r:id="rId3"/>
    <p:custData r:id="rId6"/>
    <p:custData r:id="rId2"/>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840" userDrawn="1">
          <p15:clr>
            <a:srgbClr val="A4A3A4"/>
          </p15:clr>
        </p15:guide>
        <p15:guide id="2" pos="1536" userDrawn="1">
          <p15:clr>
            <a:srgbClr val="A4A3A4"/>
          </p15:clr>
        </p15:guide>
        <p15:guide id="3" orient="horz" pos="2160" userDrawn="1">
          <p15:clr>
            <a:srgbClr val="A4A3A4"/>
          </p15:clr>
        </p15:guide>
        <p15:guide id="4" orient="horz" pos="2328" userDrawn="1">
          <p15:clr>
            <a:srgbClr val="A4A3A4"/>
          </p15:clr>
        </p15:guide>
        <p15:guide id="5" orient="horz" pos="720" userDrawn="1">
          <p15:clr>
            <a:srgbClr val="A4A3A4"/>
          </p15:clr>
        </p15:guide>
        <p15:guide id="7" pos="5472" userDrawn="1">
          <p15:clr>
            <a:srgbClr val="A4A3A4"/>
          </p15:clr>
        </p15:guide>
        <p15:guide id="8" orient="horz" pos="453">
          <p15:clr>
            <a:srgbClr val="A4A3A4"/>
          </p15:clr>
        </p15:guide>
        <p15:guide id="9" orient="horz" pos="1455">
          <p15:clr>
            <a:srgbClr val="A4A3A4"/>
          </p15:clr>
        </p15:guide>
        <p15:guide id="10" orient="horz" pos="572">
          <p15:clr>
            <a:srgbClr val="A4A3A4"/>
          </p15:clr>
        </p15:guide>
        <p15:guide id="11" pos="5161">
          <p15:clr>
            <a:srgbClr val="A4A3A4"/>
          </p15:clr>
        </p15:guide>
        <p15:guide id="12" pos="5533">
          <p15:clr>
            <a:srgbClr val="A4A3A4"/>
          </p15:clr>
        </p15:guide>
        <p15:guide id="13" pos="3112">
          <p15:clr>
            <a:srgbClr val="A4A3A4"/>
          </p15:clr>
        </p15:guide>
        <p15:guide id="14" pos="223">
          <p15:clr>
            <a:srgbClr val="A4A3A4"/>
          </p15:clr>
        </p15:guide>
        <p15:guide id="15" pos="284">
          <p15:clr>
            <a:srgbClr val="A4A3A4"/>
          </p15:clr>
        </p15:guide>
        <p15:guide id="16" pos="545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Loesch, Caitlin" initials="LC" lastIdx="6" clrIdx="0">
    <p:extLst>
      <p:ext uri="{19B8F6BF-5375-455C-9EA6-DF929625EA0E}">
        <p15:presenceInfo xmlns:p15="http://schemas.microsoft.com/office/powerpoint/2012/main" userId="S-1-5-21-3968842235-3059295030-978783784-5913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FFFFFF"/>
    <a:srgbClr val="F557FC"/>
    <a:srgbClr val="00485E"/>
    <a:srgbClr val="E8E7E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73A0DAA-6AF3-43AB-8588-CEC1D06C72B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ABFCF23-3B69-468F-B69F-88F6DE6A72F2}" styleName="Medium Style 1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a:noFill/>
            </a:ln>
          </a:insideV>
        </a:tcBdr>
        <a:fill>
          <a:solidFill>
            <a:schemeClr val="lt1"/>
          </a:solidFill>
        </a:fill>
      </a:tcStyle>
    </a:wholeTbl>
    <a:band1H>
      <a:tcStyle>
        <a:tcBdr/>
        <a:fill>
          <a:solidFill>
            <a:schemeClr val="accent5">
              <a:tint val="20000"/>
            </a:schemeClr>
          </a:solidFill>
        </a:fill>
      </a:tcStyle>
    </a:band1H>
    <a:band1V>
      <a:tcStyle>
        <a:tcBdr/>
        <a:fill>
          <a:solidFill>
            <a:schemeClr val="accent5">
              <a:tint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solidFill>
            <a:schemeClr val="lt1"/>
          </a:solidFill>
        </a:fill>
      </a:tcStyle>
    </a:lastRow>
    <a:firstRow>
      <a:tcTxStyle b="on">
        <a:fontRef idx="minor">
          <a:scrgbClr r="0" g="0" b="0"/>
        </a:fontRef>
        <a:schemeClr val="lt1"/>
      </a:tcTxStyle>
      <a:tcStyle>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6520" autoAdjust="0"/>
    <p:restoredTop sz="94082" autoAdjust="0"/>
  </p:normalViewPr>
  <p:slideViewPr>
    <p:cSldViewPr snapToGrid="0" showGuides="1">
      <p:cViewPr varScale="1">
        <p:scale>
          <a:sx n="86" d="100"/>
          <a:sy n="86" d="100"/>
        </p:scale>
        <p:origin x="684" y="52"/>
      </p:cViewPr>
      <p:guideLst>
        <p:guide orient="horz" pos="840"/>
        <p:guide pos="1536"/>
        <p:guide orient="horz" pos="2160"/>
        <p:guide orient="horz" pos="2328"/>
        <p:guide orient="horz" pos="720"/>
        <p:guide pos="5472"/>
        <p:guide orient="horz" pos="453"/>
        <p:guide orient="horz" pos="1455"/>
        <p:guide orient="horz" pos="572"/>
        <p:guide pos="5161"/>
        <p:guide pos="5533"/>
        <p:guide pos="3112"/>
        <p:guide pos="223"/>
        <p:guide pos="284"/>
        <p:guide pos="5450"/>
      </p:guideLst>
    </p:cSldViewPr>
  </p:slideViewPr>
  <p:notesTextViewPr>
    <p:cViewPr>
      <p:scale>
        <a:sx n="1" d="1"/>
        <a:sy n="1" d="1"/>
      </p:scale>
      <p:origin x="0" y="0"/>
    </p:cViewPr>
  </p:notesTextViewPr>
  <p:sorterViewPr>
    <p:cViewPr>
      <p:scale>
        <a:sx n="66" d="100"/>
        <a:sy n="66" d="100"/>
      </p:scale>
      <p:origin x="0" y="0"/>
    </p:cViewPr>
  </p:sorterViewPr>
  <p:notesViewPr>
    <p:cSldViewPr snapToGrid="0" showGuides="1">
      <p:cViewPr varScale="1">
        <p:scale>
          <a:sx n="83" d="100"/>
          <a:sy n="83" d="100"/>
        </p:scale>
        <p:origin x="2286" y="10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1.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customXml" Target="../customXml/item7.xml"/><Relationship Id="rId12" Type="http://schemas.openxmlformats.org/officeDocument/2006/relationships/commentAuthors" Target="commentAuthors.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customXml" Target="../customXml/item6.xml"/><Relationship Id="rId11" Type="http://schemas.openxmlformats.org/officeDocument/2006/relationships/handoutMaster" Target="handoutMasters/handoutMaster1.xml"/><Relationship Id="rId5" Type="http://schemas.openxmlformats.org/officeDocument/2006/relationships/customXml" Target="../customXml/item5.xml"/><Relationship Id="rId15" Type="http://schemas.openxmlformats.org/officeDocument/2006/relationships/theme" Target="theme/theme1.xml"/><Relationship Id="rId10" Type="http://schemas.openxmlformats.org/officeDocument/2006/relationships/notesMaster" Target="notesMasters/notesMaster1.xml"/><Relationship Id="rId4" Type="http://schemas.openxmlformats.org/officeDocument/2006/relationships/customXml" Target="../customXml/item4.xml"/><Relationship Id="rId9" Type="http://schemas.openxmlformats.org/officeDocument/2006/relationships/slide" Target="slides/slide1.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365F02EF-C989-4991-9934-140DE91F385B}" type="datetimeFigureOut">
              <a:rPr lang="en-US" smtClean="0"/>
              <a:t>6/11/2020</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3ECF06D-BBEA-4CF9-A31E-AB6B20B16C45}" type="slidenum">
              <a:rPr lang="en-US" smtClean="0"/>
              <a:t>‹#›</a:t>
            </a:fld>
            <a:endParaRPr lang="en-US" dirty="0"/>
          </a:p>
        </p:txBody>
      </p:sp>
    </p:spTree>
    <p:extLst>
      <p:ext uri="{BB962C8B-B14F-4D97-AF65-F5344CB8AC3E}">
        <p14:creationId xmlns:p14="http://schemas.microsoft.com/office/powerpoint/2010/main" val="402254284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49FAC86-1EAA-4E65-BCCE-1D4122687260}" type="datetimeFigureOut">
              <a:rPr lang="en-US" smtClean="0"/>
              <a:t>6/11/2020</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E39CC48-CA2A-4F2B-B885-6B401052C1A4}" type="slidenum">
              <a:rPr lang="en-US" smtClean="0"/>
              <a:t>‹#›</a:t>
            </a:fld>
            <a:endParaRPr lang="en-US" dirty="0"/>
          </a:p>
        </p:txBody>
      </p:sp>
    </p:spTree>
    <p:extLst>
      <p:ext uri="{BB962C8B-B14F-4D97-AF65-F5344CB8AC3E}">
        <p14:creationId xmlns:p14="http://schemas.microsoft.com/office/powerpoint/2010/main" val="263899773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261">
              <a:defRPr sz="1000">
                <a:solidFill>
                  <a:schemeClr val="tx1"/>
                </a:solidFill>
                <a:latin typeface="Arial" charset="0"/>
              </a:defRPr>
            </a:lvl1pPr>
            <a:lvl2pPr marL="744064" indent="-286179" defTabSz="933261">
              <a:defRPr sz="1000">
                <a:solidFill>
                  <a:schemeClr val="tx1"/>
                </a:solidFill>
                <a:latin typeface="Arial" charset="0"/>
              </a:defRPr>
            </a:lvl2pPr>
            <a:lvl3pPr marL="1144715" indent="-228943" defTabSz="933261">
              <a:defRPr sz="1000">
                <a:solidFill>
                  <a:schemeClr val="tx1"/>
                </a:solidFill>
                <a:latin typeface="Arial" charset="0"/>
              </a:defRPr>
            </a:lvl3pPr>
            <a:lvl4pPr marL="1602600" indent="-228943" defTabSz="933261">
              <a:defRPr sz="1000">
                <a:solidFill>
                  <a:schemeClr val="tx1"/>
                </a:solidFill>
                <a:latin typeface="Arial" charset="0"/>
              </a:defRPr>
            </a:lvl4pPr>
            <a:lvl5pPr marL="2060486" indent="-228943" defTabSz="933261">
              <a:defRPr sz="1000">
                <a:solidFill>
                  <a:schemeClr val="tx1"/>
                </a:solidFill>
                <a:latin typeface="Arial" charset="0"/>
              </a:defRPr>
            </a:lvl5pPr>
            <a:lvl6pPr marL="2518372" indent="-228943" defTabSz="933261" eaLnBrk="0" fontAlgn="base" hangingPunct="0">
              <a:spcBef>
                <a:spcPct val="0"/>
              </a:spcBef>
              <a:spcAft>
                <a:spcPct val="0"/>
              </a:spcAft>
              <a:defRPr sz="1000">
                <a:solidFill>
                  <a:schemeClr val="tx1"/>
                </a:solidFill>
                <a:latin typeface="Arial" charset="0"/>
              </a:defRPr>
            </a:lvl6pPr>
            <a:lvl7pPr marL="2976258" indent="-228943" defTabSz="933261" eaLnBrk="0" fontAlgn="base" hangingPunct="0">
              <a:spcBef>
                <a:spcPct val="0"/>
              </a:spcBef>
              <a:spcAft>
                <a:spcPct val="0"/>
              </a:spcAft>
              <a:defRPr sz="1000">
                <a:solidFill>
                  <a:schemeClr val="tx1"/>
                </a:solidFill>
                <a:latin typeface="Arial" charset="0"/>
              </a:defRPr>
            </a:lvl7pPr>
            <a:lvl8pPr marL="3434144" indent="-228943" defTabSz="933261" eaLnBrk="0" fontAlgn="base" hangingPunct="0">
              <a:spcBef>
                <a:spcPct val="0"/>
              </a:spcBef>
              <a:spcAft>
                <a:spcPct val="0"/>
              </a:spcAft>
              <a:defRPr sz="1000">
                <a:solidFill>
                  <a:schemeClr val="tx1"/>
                </a:solidFill>
                <a:latin typeface="Arial" charset="0"/>
              </a:defRPr>
            </a:lvl8pPr>
            <a:lvl9pPr marL="3892029" indent="-228943" defTabSz="933261" eaLnBrk="0" fontAlgn="base" hangingPunct="0">
              <a:spcBef>
                <a:spcPct val="0"/>
              </a:spcBef>
              <a:spcAft>
                <a:spcPct val="0"/>
              </a:spcAft>
              <a:defRPr sz="1000">
                <a:solidFill>
                  <a:schemeClr val="tx1"/>
                </a:solidFill>
                <a:latin typeface="Arial" charset="0"/>
              </a:defRPr>
            </a:lvl9pPr>
          </a:lstStyle>
          <a:p>
            <a:pPr marL="0" marR="0" lvl="0" indent="0" algn="r" defTabSz="933261" rtl="0" eaLnBrk="1" fontAlgn="auto" latinLnBrk="0" hangingPunct="1">
              <a:lnSpc>
                <a:spcPct val="100000"/>
              </a:lnSpc>
              <a:spcBef>
                <a:spcPts val="0"/>
              </a:spcBef>
              <a:spcAft>
                <a:spcPts val="0"/>
              </a:spcAft>
              <a:buClrTx/>
              <a:buSzTx/>
              <a:buFontTx/>
              <a:buNone/>
              <a:tabLst/>
              <a:defRPr/>
            </a:pPr>
            <a:fld id="{262A7A11-E399-4C9F-B179-8801937EF4AB}" type="slidenum">
              <a:rPr kumimoji="0" lang="en-US" sz="1300" b="0" i="0" u="none" strike="noStrike" kern="1200" cap="none" spc="0" normalizeH="0" baseline="0" noProof="0">
                <a:ln>
                  <a:noFill/>
                </a:ln>
                <a:solidFill>
                  <a:prstClr val="black"/>
                </a:solidFill>
                <a:effectLst/>
                <a:uLnTx/>
                <a:uFillTx/>
                <a:latin typeface="Times New Roman" pitchFamily="18" charset="0"/>
                <a:ea typeface="+mn-ea"/>
                <a:cs typeface="+mn-cs"/>
              </a:rPr>
              <a:pPr marL="0" marR="0" lvl="0" indent="0" algn="r" defTabSz="933261" rtl="0" eaLnBrk="1" fontAlgn="auto" latinLnBrk="0" hangingPunct="1">
                <a:lnSpc>
                  <a:spcPct val="100000"/>
                </a:lnSpc>
                <a:spcBef>
                  <a:spcPts val="0"/>
                </a:spcBef>
                <a:spcAft>
                  <a:spcPts val="0"/>
                </a:spcAft>
                <a:buClrTx/>
                <a:buSzTx/>
                <a:buFontTx/>
                <a:buNone/>
                <a:tabLst/>
                <a:defRPr/>
              </a:pPr>
              <a:t>1</a:t>
            </a:fld>
            <a:endParaRPr kumimoji="0" lang="en-US" sz="1300" b="0" i="0" u="none" strike="noStrike" kern="1200" cap="none" spc="0" normalizeH="0" baseline="0" noProof="0" dirty="0">
              <a:ln>
                <a:noFill/>
              </a:ln>
              <a:solidFill>
                <a:prstClr val="black"/>
              </a:solidFill>
              <a:effectLst/>
              <a:uLnTx/>
              <a:uFillTx/>
              <a:latin typeface="Times New Roman" pitchFamily="18" charset="0"/>
              <a:ea typeface="+mn-ea"/>
              <a:cs typeface="+mn-cs"/>
            </a:endParaRPr>
          </a:p>
        </p:txBody>
      </p:sp>
      <p:sp>
        <p:nvSpPr>
          <p:cNvPr id="5123" name="Rectangle 2"/>
          <p:cNvSpPr>
            <a:spLocks noGrp="1" noRot="1" noChangeAspect="1" noChangeArrowheads="1" noTextEdit="1"/>
          </p:cNvSpPr>
          <p:nvPr>
            <p:ph type="sldImg"/>
          </p:nvPr>
        </p:nvSpPr>
        <p:spPr>
          <a:xfrm>
            <a:off x="407988" y="698500"/>
            <a:ext cx="6207125" cy="3492500"/>
          </a:xfrm>
          <a:ln/>
        </p:spPr>
      </p:sp>
      <p:sp>
        <p:nvSpPr>
          <p:cNvPr id="5124" name="Rectangle 3"/>
          <p:cNvSpPr>
            <a:spLocks noGrp="1" noChangeArrowheads="1"/>
          </p:cNvSpPr>
          <p:nvPr>
            <p:ph type="body" idx="1"/>
          </p:nvPr>
        </p:nvSpPr>
        <p:spPr>
          <a:xfrm>
            <a:off x="936733" y="4422459"/>
            <a:ext cx="5149637" cy="4188778"/>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pPr eaLnBrk="1" hangingPunct="1"/>
            <a:endParaRPr lang="en-US" dirty="0"/>
          </a:p>
        </p:txBody>
      </p:sp>
    </p:spTree>
    <p:extLst>
      <p:ext uri="{BB962C8B-B14F-4D97-AF65-F5344CB8AC3E}">
        <p14:creationId xmlns:p14="http://schemas.microsoft.com/office/powerpoint/2010/main" val="4110106145"/>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11_Title Slide">
    <p:spTree>
      <p:nvGrpSpPr>
        <p:cNvPr id="1" name=""/>
        <p:cNvGrpSpPr/>
        <p:nvPr/>
      </p:nvGrpSpPr>
      <p:grpSpPr>
        <a:xfrm>
          <a:off x="0" y="0"/>
          <a:ext cx="0" cy="0"/>
          <a:chOff x="0" y="0"/>
          <a:chExt cx="0" cy="0"/>
        </a:xfrm>
      </p:grpSpPr>
      <p:sp>
        <p:nvSpPr>
          <p:cNvPr id="9" name="Text Placeholder 8"/>
          <p:cNvSpPr>
            <a:spLocks noGrp="1"/>
          </p:cNvSpPr>
          <p:nvPr>
            <p:ph type="body" sz="quarter" idx="11" hasCustomPrompt="1"/>
          </p:nvPr>
        </p:nvSpPr>
        <p:spPr>
          <a:xfrm>
            <a:off x="355600" y="1792050"/>
            <a:ext cx="8229600" cy="827484"/>
          </a:xfrm>
          <a:prstGeom prst="rect">
            <a:avLst/>
          </a:prstGeom>
        </p:spPr>
        <p:txBody>
          <a:bodyPr lIns="0" tIns="0" rIns="0" bIns="0" anchor="b" anchorCtr="0">
            <a:noAutofit/>
          </a:bodyPr>
          <a:lstStyle>
            <a:lvl1pPr marL="0" indent="0" algn="l">
              <a:lnSpc>
                <a:spcPct val="93000"/>
              </a:lnSpc>
              <a:spcBef>
                <a:spcPts val="600"/>
              </a:spcBef>
              <a:buNone/>
              <a:defRPr sz="3000" b="0" i="0" cap="none" spc="0" baseline="0">
                <a:solidFill>
                  <a:schemeClr val="bg2"/>
                </a:solidFill>
                <a:latin typeface="+mn-lt"/>
                <a:cs typeface="Arial Narrow" panose="020B0604020202020204" pitchFamily="34" charset="0"/>
              </a:defRPr>
            </a:lvl1pPr>
            <a:lvl2pPr>
              <a:defRPr sz="1500" b="1">
                <a:solidFill>
                  <a:schemeClr val="bg1"/>
                </a:solidFill>
                <a:latin typeface="+mj-lt"/>
              </a:defRPr>
            </a:lvl2pPr>
            <a:lvl3pPr>
              <a:defRPr sz="1500" b="1">
                <a:solidFill>
                  <a:schemeClr val="bg1"/>
                </a:solidFill>
                <a:latin typeface="+mj-lt"/>
              </a:defRPr>
            </a:lvl3pPr>
            <a:lvl4pPr>
              <a:defRPr sz="1500" b="1">
                <a:solidFill>
                  <a:schemeClr val="bg1"/>
                </a:solidFill>
                <a:latin typeface="+mj-lt"/>
              </a:defRPr>
            </a:lvl4pPr>
            <a:lvl5pPr>
              <a:defRPr sz="1500" b="1">
                <a:solidFill>
                  <a:schemeClr val="bg1"/>
                </a:solidFill>
                <a:latin typeface="+mj-lt"/>
              </a:defRPr>
            </a:lvl5pPr>
          </a:lstStyle>
          <a:p>
            <a:pPr lvl="0"/>
            <a:r>
              <a:rPr lang="en-US" dirty="0"/>
              <a:t>Click to Edit Title</a:t>
            </a:r>
          </a:p>
        </p:txBody>
      </p:sp>
      <p:sp>
        <p:nvSpPr>
          <p:cNvPr id="30" name="Text Placeholder 29"/>
          <p:cNvSpPr>
            <a:spLocks noGrp="1"/>
          </p:cNvSpPr>
          <p:nvPr>
            <p:ph type="body" sz="quarter" idx="12" hasCustomPrompt="1"/>
          </p:nvPr>
        </p:nvSpPr>
        <p:spPr>
          <a:xfrm>
            <a:off x="360363" y="2831465"/>
            <a:ext cx="3086100" cy="171450"/>
          </a:xfrm>
          <a:prstGeom prst="rect">
            <a:avLst/>
          </a:prstGeom>
        </p:spPr>
        <p:txBody>
          <a:bodyPr lIns="0" tIns="0" rIns="0" bIns="0" anchor="b" anchorCtr="0">
            <a:noAutofit/>
          </a:bodyPr>
          <a:lstStyle>
            <a:lvl1pPr marL="0" marR="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lang="en-US" sz="1050" b="0" kern="1200" noProof="0" dirty="0">
                <a:solidFill>
                  <a:schemeClr val="bg2"/>
                </a:solidFill>
                <a:latin typeface="+mn-lt"/>
                <a:ea typeface="+mn-ea"/>
                <a:cs typeface="+mn-cs"/>
              </a:defRPr>
            </a:lvl1pPr>
            <a:lvl2pPr marL="342900" indent="0">
              <a:buNone/>
              <a:defRPr sz="975">
                <a:solidFill>
                  <a:schemeClr val="bg1"/>
                </a:solidFill>
                <a:latin typeface="+mn-lt"/>
              </a:defRPr>
            </a:lvl2pPr>
            <a:lvl3pPr marL="685800" indent="0">
              <a:buNone/>
              <a:defRPr sz="975">
                <a:solidFill>
                  <a:schemeClr val="bg1"/>
                </a:solidFill>
                <a:latin typeface="+mn-lt"/>
              </a:defRPr>
            </a:lvl3pPr>
            <a:lvl4pPr marL="1028700" indent="0">
              <a:buNone/>
              <a:defRPr sz="975">
                <a:solidFill>
                  <a:schemeClr val="bg1"/>
                </a:solidFill>
                <a:latin typeface="+mn-lt"/>
              </a:defRPr>
            </a:lvl4pPr>
            <a:lvl5pPr marL="1371600" indent="0">
              <a:buNone/>
              <a:defRPr sz="975">
                <a:solidFill>
                  <a:schemeClr val="bg1"/>
                </a:solidFill>
                <a:latin typeface="+mn-lt"/>
              </a:defRPr>
            </a:lvl5pPr>
          </a:lstStyle>
          <a:p>
            <a:pPr lvl="0"/>
            <a:r>
              <a:rPr lang="en-US" noProof="0" dirty="0"/>
              <a:t>Click to edit speaker name</a:t>
            </a:r>
          </a:p>
        </p:txBody>
      </p:sp>
      <p:sp>
        <p:nvSpPr>
          <p:cNvPr id="5" name="Text Placeholder 4">
            <a:extLst>
              <a:ext uri="{FF2B5EF4-FFF2-40B4-BE49-F238E27FC236}">
                <a16:creationId xmlns:a16="http://schemas.microsoft.com/office/drawing/2014/main" id="{11384D19-DE12-0D43-8B8B-B0132FC3EE51}"/>
              </a:ext>
            </a:extLst>
          </p:cNvPr>
          <p:cNvSpPr>
            <a:spLocks noGrp="1"/>
          </p:cNvSpPr>
          <p:nvPr>
            <p:ph type="body" sz="quarter" idx="13" hasCustomPrompt="1"/>
          </p:nvPr>
        </p:nvSpPr>
        <p:spPr>
          <a:xfrm>
            <a:off x="365760" y="1491382"/>
            <a:ext cx="4564372" cy="209228"/>
          </a:xfrm>
          <a:prstGeom prst="rect">
            <a:avLst/>
          </a:prstGeom>
        </p:spPr>
        <p:txBody>
          <a:bodyPr lIns="0" tIns="0" rIns="0" bIns="0" anchor="b" anchorCtr="0"/>
          <a:lstStyle>
            <a:lvl1pPr marL="0" indent="0" algn="l">
              <a:buNone/>
              <a:defRPr lang="en-US" sz="1400" b="0" kern="1200" dirty="0">
                <a:solidFill>
                  <a:schemeClr val="bg2"/>
                </a:solidFill>
                <a:latin typeface="+mn-lt"/>
                <a:ea typeface="+mn-ea"/>
                <a:cs typeface="+mn-cs"/>
              </a:defRPr>
            </a:lvl1pPr>
            <a:lvl2pPr marL="342900" indent="0">
              <a:buNone/>
              <a:defRPr sz="788" b="0" i="0" spc="150" baseline="0">
                <a:latin typeface="Arial Narrow" panose="020B0604020202020204" pitchFamily="34" charset="0"/>
                <a:cs typeface="Arial Narrow" panose="020B0604020202020204" pitchFamily="34" charset="0"/>
              </a:defRPr>
            </a:lvl2pPr>
            <a:lvl3pPr marL="685800" indent="0">
              <a:buNone/>
              <a:defRPr sz="788" b="0" i="0" spc="150" baseline="0">
                <a:latin typeface="Arial Narrow" panose="020B0604020202020204" pitchFamily="34" charset="0"/>
                <a:cs typeface="Arial Narrow" panose="020B0604020202020204" pitchFamily="34" charset="0"/>
              </a:defRPr>
            </a:lvl3pPr>
            <a:lvl4pPr marL="1028700" indent="0">
              <a:buNone/>
              <a:defRPr sz="788" b="0" i="0" spc="150" baseline="0">
                <a:latin typeface="Arial Narrow" panose="020B0604020202020204" pitchFamily="34" charset="0"/>
                <a:cs typeface="Arial Narrow" panose="020B0604020202020204" pitchFamily="34" charset="0"/>
              </a:defRPr>
            </a:lvl4pPr>
            <a:lvl5pPr marL="1371600" indent="0">
              <a:buNone/>
              <a:defRPr sz="788" b="0" i="0" spc="150" baseline="0">
                <a:latin typeface="Arial Narrow" panose="020B0604020202020204" pitchFamily="34" charset="0"/>
                <a:cs typeface="Arial Narrow" panose="020B0604020202020204" pitchFamily="34" charset="0"/>
              </a:defRPr>
            </a:lvl5pPr>
          </a:lstStyle>
          <a:p>
            <a:pPr lvl="0"/>
            <a:r>
              <a:rPr lang="en-US" dirty="0"/>
              <a:t>Date mm/</a:t>
            </a:r>
            <a:r>
              <a:rPr lang="en-US" dirty="0" err="1"/>
              <a:t>dd</a:t>
            </a:r>
            <a:r>
              <a:rPr lang="en-US" dirty="0"/>
              <a:t>/</a:t>
            </a:r>
            <a:r>
              <a:rPr lang="en-US" dirty="0" err="1"/>
              <a:t>yy</a:t>
            </a:r>
            <a:endParaRPr lang="en-US" dirty="0"/>
          </a:p>
        </p:txBody>
      </p:sp>
      <p:sp>
        <p:nvSpPr>
          <p:cNvPr id="13" name="Text Placeholder 12">
            <a:extLst>
              <a:ext uri="{FF2B5EF4-FFF2-40B4-BE49-F238E27FC236}">
                <a16:creationId xmlns:a16="http://schemas.microsoft.com/office/drawing/2014/main" id="{12ECAAEB-23AF-1A43-9E6A-CBC6EA3A9453}"/>
              </a:ext>
            </a:extLst>
          </p:cNvPr>
          <p:cNvSpPr>
            <a:spLocks noGrp="1"/>
          </p:cNvSpPr>
          <p:nvPr>
            <p:ph type="body" sz="quarter" idx="14" hasCustomPrompt="1"/>
          </p:nvPr>
        </p:nvSpPr>
        <p:spPr>
          <a:xfrm>
            <a:off x="360363" y="3021423"/>
            <a:ext cx="3086100" cy="171450"/>
          </a:xfrm>
          <a:prstGeom prst="rect">
            <a:avLst/>
          </a:prstGeom>
        </p:spPr>
        <p:txBody>
          <a:bodyPr lIns="0" tIns="0" rIns="0" bIns="0" anchor="t" anchorCtr="0">
            <a:noAutofit/>
          </a:bodyPr>
          <a:lstStyle>
            <a:lvl1pPr marL="0" indent="0" algn="l">
              <a:buNone/>
              <a:defRPr lang="en-US" sz="1050" b="0" i="1" kern="1200" dirty="0">
                <a:solidFill>
                  <a:schemeClr val="bg2"/>
                </a:solidFill>
                <a:latin typeface="+mn-lt"/>
                <a:ea typeface="+mn-ea"/>
                <a:cs typeface="+mn-cs"/>
              </a:defRPr>
            </a:lvl1pPr>
            <a:lvl2pPr marL="342900" indent="0" algn="ctr">
              <a:buNone/>
              <a:defRPr sz="975">
                <a:latin typeface="Times" pitchFamily="2" charset="0"/>
              </a:defRPr>
            </a:lvl2pPr>
            <a:lvl3pPr marL="685800" indent="0" algn="ctr">
              <a:buNone/>
              <a:defRPr sz="975">
                <a:latin typeface="Times" pitchFamily="2" charset="0"/>
              </a:defRPr>
            </a:lvl3pPr>
            <a:lvl4pPr marL="1028700" indent="0" algn="ctr">
              <a:buNone/>
              <a:defRPr sz="975">
                <a:latin typeface="Times" pitchFamily="2" charset="0"/>
              </a:defRPr>
            </a:lvl4pPr>
            <a:lvl5pPr marL="1371600" indent="0" algn="ctr">
              <a:buNone/>
              <a:defRPr sz="975">
                <a:latin typeface="Times" pitchFamily="2" charset="0"/>
              </a:defRPr>
            </a:lvl5pPr>
          </a:lstStyle>
          <a:p>
            <a:pPr lvl="0"/>
            <a:r>
              <a:rPr lang="en-US" dirty="0"/>
              <a:t>Click to edit presenter title</a:t>
            </a:r>
          </a:p>
        </p:txBody>
      </p:sp>
      <p:sp>
        <p:nvSpPr>
          <p:cNvPr id="7" name="Freeform 6">
            <a:extLst>
              <a:ext uri="{FF2B5EF4-FFF2-40B4-BE49-F238E27FC236}">
                <a16:creationId xmlns:a16="http://schemas.microsoft.com/office/drawing/2014/main" id="{FE322F10-8B5D-0F4B-B17E-F153C5DE7E31}"/>
              </a:ext>
            </a:extLst>
          </p:cNvPr>
          <p:cNvSpPr/>
          <p:nvPr userDrawn="1"/>
        </p:nvSpPr>
        <p:spPr>
          <a:xfrm>
            <a:off x="364859" y="2619534"/>
            <a:ext cx="8503920" cy="34289"/>
          </a:xfrm>
          <a:custGeom>
            <a:avLst/>
            <a:gdLst>
              <a:gd name="connsiteX0" fmla="*/ 0 w 11160606"/>
              <a:gd name="connsiteY0" fmla="*/ 69272 h 76969"/>
              <a:gd name="connsiteX1" fmla="*/ 10968182 w 11160606"/>
              <a:gd name="connsiteY1" fmla="*/ 76969 h 76969"/>
              <a:gd name="connsiteX2" fmla="*/ 11160606 w 11160606"/>
              <a:gd name="connsiteY2" fmla="*/ 0 h 76969"/>
            </a:gdLst>
            <a:ahLst/>
            <a:cxnLst>
              <a:cxn ang="0">
                <a:pos x="connsiteX0" y="connsiteY0"/>
              </a:cxn>
              <a:cxn ang="0">
                <a:pos x="connsiteX1" y="connsiteY1"/>
              </a:cxn>
              <a:cxn ang="0">
                <a:pos x="connsiteX2" y="connsiteY2"/>
              </a:cxn>
            </a:cxnLst>
            <a:rect l="l" t="t" r="r" b="b"/>
            <a:pathLst>
              <a:path w="11160606" h="76969">
                <a:moveTo>
                  <a:pt x="0" y="69272"/>
                </a:moveTo>
                <a:lnTo>
                  <a:pt x="10968182" y="76969"/>
                </a:lnTo>
                <a:lnTo>
                  <a:pt x="11160606" y="0"/>
                </a:lnTo>
              </a:path>
            </a:pathLst>
          </a:custGeom>
          <a:noFill/>
          <a:ln w="19050" cap="flat" cmpd="sng" algn="ctr">
            <a:solidFill>
              <a:srgbClr val="00485E">
                <a:alpha val="75000"/>
              </a:srgbClr>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a:ln>
                <a:noFill/>
              </a:ln>
              <a:solidFill>
                <a:schemeClr val="tx1">
                  <a:lumMod val="75000"/>
                </a:schemeClr>
              </a:solidFill>
              <a:effectLst/>
              <a:uLnTx/>
              <a:uFillTx/>
              <a:latin typeface="Calibri"/>
              <a:ea typeface="+mn-ea"/>
              <a:cs typeface="+mn-cs"/>
            </a:endParaRPr>
          </a:p>
        </p:txBody>
      </p:sp>
      <p:sp>
        <p:nvSpPr>
          <p:cNvPr id="10" name="Text Placeholder 9">
            <a:extLst>
              <a:ext uri="{FF2B5EF4-FFF2-40B4-BE49-F238E27FC236}">
                <a16:creationId xmlns:a16="http://schemas.microsoft.com/office/drawing/2014/main" id="{FADF3414-36CB-6343-BC88-D35AF2B6DF79}"/>
              </a:ext>
            </a:extLst>
          </p:cNvPr>
          <p:cNvSpPr>
            <a:spLocks noGrp="1"/>
          </p:cNvSpPr>
          <p:nvPr>
            <p:ph type="body" sz="quarter" idx="15" hasCustomPrompt="1"/>
          </p:nvPr>
        </p:nvSpPr>
        <p:spPr>
          <a:xfrm>
            <a:off x="360363" y="3451855"/>
            <a:ext cx="3086100" cy="171450"/>
          </a:xfrm>
          <a:prstGeom prst="rect">
            <a:avLst/>
          </a:prstGeom>
        </p:spPr>
        <p:txBody>
          <a:bodyPr lIns="0" tIns="0" rIns="0" bIns="0" anchor="t" anchorCtr="0"/>
          <a:lstStyle>
            <a:lvl1pPr marL="0" indent="0">
              <a:buNone/>
              <a:defRPr lang="en-US" sz="1050" b="0" i="1" kern="1200" dirty="0">
                <a:solidFill>
                  <a:schemeClr val="bg2"/>
                </a:solidFill>
                <a:latin typeface="+mn-lt"/>
                <a:ea typeface="+mn-ea"/>
                <a:cs typeface="+mn-cs"/>
              </a:defRPr>
            </a:lvl1pPr>
            <a:lvl2pPr marL="342900" indent="0">
              <a:buNone/>
              <a:defRPr sz="788"/>
            </a:lvl2pPr>
            <a:lvl3pPr marL="685800" indent="0">
              <a:buNone/>
              <a:defRPr sz="788"/>
            </a:lvl3pPr>
            <a:lvl4pPr marL="1028700" indent="0">
              <a:buNone/>
              <a:defRPr sz="788"/>
            </a:lvl4pPr>
            <a:lvl5pPr marL="1371600" indent="0">
              <a:buNone/>
              <a:defRPr sz="788"/>
            </a:lvl5pPr>
          </a:lstStyle>
          <a:p>
            <a:pPr lvl="0"/>
            <a:r>
              <a:rPr lang="en-US" dirty="0"/>
              <a:t>Click to edit presenter title</a:t>
            </a:r>
          </a:p>
        </p:txBody>
      </p:sp>
      <p:sp>
        <p:nvSpPr>
          <p:cNvPr id="14" name="Content Placeholder 13">
            <a:extLst>
              <a:ext uri="{FF2B5EF4-FFF2-40B4-BE49-F238E27FC236}">
                <a16:creationId xmlns:a16="http://schemas.microsoft.com/office/drawing/2014/main" id="{395CF2EB-2614-8345-B581-13C6FC49CE08}"/>
              </a:ext>
            </a:extLst>
          </p:cNvPr>
          <p:cNvSpPr>
            <a:spLocks noGrp="1"/>
          </p:cNvSpPr>
          <p:nvPr>
            <p:ph sz="quarter" idx="16" hasCustomPrompt="1"/>
          </p:nvPr>
        </p:nvSpPr>
        <p:spPr>
          <a:xfrm>
            <a:off x="360363" y="3261898"/>
            <a:ext cx="3086100" cy="171450"/>
          </a:xfrm>
          <a:prstGeom prst="rect">
            <a:avLst/>
          </a:prstGeom>
        </p:spPr>
        <p:txBody>
          <a:bodyPr lIns="0" tIns="0" rIns="0" bIns="0" anchor="b" anchorCtr="0"/>
          <a:lstStyle>
            <a:lvl1pPr marL="0" indent="0">
              <a:buNone/>
              <a:defRPr lang="en-US" sz="1050" b="0" kern="1200" dirty="0">
                <a:solidFill>
                  <a:schemeClr val="bg2"/>
                </a:solidFill>
                <a:latin typeface="+mn-lt"/>
                <a:ea typeface="+mn-ea"/>
                <a:cs typeface="+mn-cs"/>
              </a:defRPr>
            </a:lvl1pPr>
            <a:lvl2pPr marL="342900" indent="0">
              <a:buNone/>
              <a:defRPr sz="900" b="1"/>
            </a:lvl2pPr>
            <a:lvl3pPr marL="685800" indent="0">
              <a:buNone/>
              <a:defRPr sz="900" b="1"/>
            </a:lvl3pPr>
            <a:lvl4pPr marL="1028700" indent="0">
              <a:buNone/>
              <a:defRPr sz="900" b="1"/>
            </a:lvl4pPr>
            <a:lvl5pPr marL="1371600" indent="0">
              <a:buNone/>
              <a:defRPr sz="900" b="1"/>
            </a:lvl5pPr>
          </a:lstStyle>
          <a:p>
            <a:pPr lvl="0"/>
            <a:r>
              <a:rPr lang="en-US" dirty="0"/>
              <a:t>Click to edit speaker name</a:t>
            </a:r>
          </a:p>
        </p:txBody>
      </p:sp>
      <p:sp>
        <p:nvSpPr>
          <p:cNvPr id="11" name="Text Placeholder 9">
            <a:extLst>
              <a:ext uri="{FF2B5EF4-FFF2-40B4-BE49-F238E27FC236}">
                <a16:creationId xmlns:a16="http://schemas.microsoft.com/office/drawing/2014/main" id="{FADF3414-36CB-6343-BC88-D35AF2B6DF79}"/>
              </a:ext>
            </a:extLst>
          </p:cNvPr>
          <p:cNvSpPr>
            <a:spLocks noGrp="1"/>
          </p:cNvSpPr>
          <p:nvPr>
            <p:ph type="body" sz="quarter" idx="17" hasCustomPrompt="1"/>
          </p:nvPr>
        </p:nvSpPr>
        <p:spPr>
          <a:xfrm>
            <a:off x="360363" y="3876706"/>
            <a:ext cx="3086100" cy="171450"/>
          </a:xfrm>
          <a:prstGeom prst="rect">
            <a:avLst/>
          </a:prstGeom>
        </p:spPr>
        <p:txBody>
          <a:bodyPr lIns="0" tIns="0" rIns="0" bIns="0" anchor="t" anchorCtr="0"/>
          <a:lstStyle>
            <a:lvl1pPr marL="0" indent="0">
              <a:buNone/>
              <a:defRPr lang="en-US" sz="1050" b="0" i="1" kern="1200" dirty="0">
                <a:solidFill>
                  <a:schemeClr val="bg2"/>
                </a:solidFill>
                <a:latin typeface="+mn-lt"/>
                <a:ea typeface="+mn-ea"/>
                <a:cs typeface="+mn-cs"/>
              </a:defRPr>
            </a:lvl1pPr>
            <a:lvl2pPr marL="342900" indent="0">
              <a:buNone/>
              <a:defRPr sz="788"/>
            </a:lvl2pPr>
            <a:lvl3pPr marL="685800" indent="0">
              <a:buNone/>
              <a:defRPr sz="788"/>
            </a:lvl3pPr>
            <a:lvl4pPr marL="1028700" indent="0">
              <a:buNone/>
              <a:defRPr sz="788"/>
            </a:lvl4pPr>
            <a:lvl5pPr marL="1371600" indent="0">
              <a:buNone/>
              <a:defRPr sz="788"/>
            </a:lvl5pPr>
          </a:lstStyle>
          <a:p>
            <a:pPr lvl="0"/>
            <a:r>
              <a:rPr lang="en-US" dirty="0"/>
              <a:t>Click to edit presenter title</a:t>
            </a:r>
          </a:p>
        </p:txBody>
      </p:sp>
      <p:sp>
        <p:nvSpPr>
          <p:cNvPr id="12" name="Content Placeholder 13">
            <a:extLst>
              <a:ext uri="{FF2B5EF4-FFF2-40B4-BE49-F238E27FC236}">
                <a16:creationId xmlns:a16="http://schemas.microsoft.com/office/drawing/2014/main" id="{395CF2EB-2614-8345-B581-13C6FC49CE08}"/>
              </a:ext>
            </a:extLst>
          </p:cNvPr>
          <p:cNvSpPr>
            <a:spLocks noGrp="1"/>
          </p:cNvSpPr>
          <p:nvPr>
            <p:ph sz="quarter" idx="18" hasCustomPrompt="1"/>
          </p:nvPr>
        </p:nvSpPr>
        <p:spPr>
          <a:xfrm>
            <a:off x="360363" y="3686749"/>
            <a:ext cx="3086100" cy="171450"/>
          </a:xfrm>
          <a:prstGeom prst="rect">
            <a:avLst/>
          </a:prstGeom>
        </p:spPr>
        <p:txBody>
          <a:bodyPr lIns="0" tIns="0" rIns="0" bIns="0" anchor="b" anchorCtr="0"/>
          <a:lstStyle>
            <a:lvl1pPr marL="0" indent="0">
              <a:buNone/>
              <a:defRPr lang="en-US" sz="1050" b="0" kern="1200" dirty="0">
                <a:solidFill>
                  <a:schemeClr val="bg2"/>
                </a:solidFill>
                <a:latin typeface="+mn-lt"/>
                <a:ea typeface="+mn-ea"/>
                <a:cs typeface="+mn-cs"/>
              </a:defRPr>
            </a:lvl1pPr>
            <a:lvl2pPr marL="342900" indent="0">
              <a:buNone/>
              <a:defRPr sz="900" b="1"/>
            </a:lvl2pPr>
            <a:lvl3pPr marL="685800" indent="0">
              <a:buNone/>
              <a:defRPr sz="900" b="1"/>
            </a:lvl3pPr>
            <a:lvl4pPr marL="1028700" indent="0">
              <a:buNone/>
              <a:defRPr sz="900" b="1"/>
            </a:lvl4pPr>
            <a:lvl5pPr marL="1371600" indent="0">
              <a:buNone/>
              <a:defRPr sz="900" b="1"/>
            </a:lvl5pPr>
          </a:lstStyle>
          <a:p>
            <a:pPr lvl="0"/>
            <a:r>
              <a:rPr lang="en-US" dirty="0"/>
              <a:t>Click to edit speaker name</a:t>
            </a:r>
          </a:p>
        </p:txBody>
      </p:sp>
      <p:pic>
        <p:nvPicPr>
          <p:cNvPr id="22" name="Picture 21"/>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41026" y="139558"/>
            <a:ext cx="1697874" cy="916062"/>
          </a:xfrm>
          <a:prstGeom prst="rect">
            <a:avLst/>
          </a:prstGeom>
        </p:spPr>
      </p:pic>
    </p:spTree>
    <p:extLst>
      <p:ext uri="{BB962C8B-B14F-4D97-AF65-F5344CB8AC3E}">
        <p14:creationId xmlns:p14="http://schemas.microsoft.com/office/powerpoint/2010/main" val="2344712012"/>
      </p:ext>
    </p:extLst>
  </p:cSld>
  <p:clrMapOvr>
    <a:masterClrMapping/>
  </p:clrMapOvr>
  <p:hf hdr="0" ftr="0" dt="0"/>
  <p:extLst>
    <p:ext uri="{DCECCB84-F9BA-43D5-87BE-67443E8EF086}">
      <p15:sldGuideLst xmlns:p15="http://schemas.microsoft.com/office/powerpoint/2012/main">
        <p15:guide id="1" pos="2880" userDrawn="1">
          <p15:clr>
            <a:srgbClr val="FBAE40"/>
          </p15:clr>
        </p15:guide>
        <p15:guide id="2" orient="horz" pos="2160" userDrawn="1">
          <p15:clr>
            <a:srgbClr val="FBAE40"/>
          </p15:clr>
        </p15:guide>
        <p15:guide id="3" pos="144" userDrawn="1">
          <p15:clr>
            <a:srgbClr val="FBAE40"/>
          </p15:clr>
        </p15:guide>
        <p15:guide id="4" pos="5616" userDrawn="1">
          <p15:clr>
            <a:srgbClr val="FBAE40"/>
          </p15:clr>
        </p15:guide>
        <p15:guide id="5" orient="horz" pos="60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Title and Content_Long Title">
    <p:spTree>
      <p:nvGrpSpPr>
        <p:cNvPr id="1" name=""/>
        <p:cNvGrpSpPr/>
        <p:nvPr/>
      </p:nvGrpSpPr>
      <p:grpSpPr>
        <a:xfrm>
          <a:off x="0" y="0"/>
          <a:ext cx="0" cy="0"/>
          <a:chOff x="0" y="0"/>
          <a:chExt cx="0" cy="0"/>
        </a:xfrm>
      </p:grpSpPr>
      <p:sp>
        <p:nvSpPr>
          <p:cNvPr id="4" name="Title 3"/>
          <p:cNvSpPr>
            <a:spLocks noGrp="1"/>
          </p:cNvSpPr>
          <p:nvPr>
            <p:ph type="title" hasCustomPrompt="1"/>
          </p:nvPr>
        </p:nvSpPr>
        <p:spPr>
          <a:xfrm>
            <a:off x="352425" y="170127"/>
            <a:ext cx="8229600" cy="703447"/>
          </a:xfrm>
          <a:prstGeom prst="rect">
            <a:avLst/>
          </a:prstGeom>
        </p:spPr>
        <p:txBody>
          <a:bodyPr lIns="0" tIns="0" rIns="0" bIns="0" anchor="b" anchorCtr="0"/>
          <a:lstStyle>
            <a:lvl1pPr algn="l">
              <a:defRPr sz="2400" b="0" i="0" cap="none" spc="0" baseline="0">
                <a:solidFill>
                  <a:srgbClr val="000000"/>
                </a:solidFill>
                <a:latin typeface="+mn-lt"/>
                <a:cs typeface="Arial Narrow" panose="020B0604020202020204" pitchFamily="34" charset="0"/>
              </a:defRPr>
            </a:lvl1pPr>
          </a:lstStyle>
          <a:p>
            <a:r>
              <a:rPr lang="en-US" dirty="0"/>
              <a:t>Click to Edit Master Title: </a:t>
            </a:r>
            <a:br>
              <a:rPr lang="en-US" dirty="0"/>
            </a:br>
            <a:r>
              <a:rPr lang="en-US" dirty="0"/>
              <a:t>2-line Titles</a:t>
            </a:r>
          </a:p>
        </p:txBody>
      </p:sp>
      <p:sp>
        <p:nvSpPr>
          <p:cNvPr id="17" name="Text Placeholder 17"/>
          <p:cNvSpPr>
            <a:spLocks noGrp="1"/>
          </p:cNvSpPr>
          <p:nvPr>
            <p:ph type="body" sz="quarter" idx="11" hasCustomPrompt="1"/>
          </p:nvPr>
        </p:nvSpPr>
        <p:spPr>
          <a:xfrm>
            <a:off x="360406" y="4867805"/>
            <a:ext cx="6149591" cy="123444"/>
          </a:xfrm>
          <a:prstGeom prst="rect">
            <a:avLst/>
          </a:prstGeom>
        </p:spPr>
        <p:txBody>
          <a:bodyPr lIns="0" tIns="0" rIns="0" bIns="0" anchor="b" anchorCtr="0"/>
          <a:lstStyle>
            <a:lvl1pPr marL="0" indent="0">
              <a:buNone/>
              <a:defRPr lang="en-US" sz="900" b="0" i="0" kern="1200" spc="0" baseline="0" dirty="0">
                <a:solidFill>
                  <a:srgbClr val="000000"/>
                </a:solidFill>
                <a:latin typeface="+mn-lt"/>
                <a:ea typeface="+mn-ea"/>
                <a:cs typeface="Arial Narrow" panose="020B0604020202020204" pitchFamily="34" charset="0"/>
              </a:defRPr>
            </a:lvl1pPr>
            <a:lvl2pPr marL="342900" indent="0">
              <a:buNone/>
              <a:defRPr sz="600">
                <a:latin typeface="+mj-lt"/>
              </a:defRPr>
            </a:lvl2pPr>
            <a:lvl3pPr marL="685800" indent="0">
              <a:buNone/>
              <a:defRPr sz="600">
                <a:latin typeface="+mj-lt"/>
              </a:defRPr>
            </a:lvl3pPr>
            <a:lvl4pPr marL="1028700" indent="0">
              <a:buNone/>
              <a:defRPr sz="600">
                <a:latin typeface="+mj-lt"/>
              </a:defRPr>
            </a:lvl4pPr>
            <a:lvl5pPr marL="1371600" indent="0">
              <a:buNone/>
              <a:defRPr sz="600">
                <a:latin typeface="+mj-lt"/>
              </a:defRPr>
            </a:lvl5pPr>
          </a:lstStyle>
          <a:p>
            <a:pPr marL="0" lvl="0" indent="0" algn="l" defTabSz="685800" rtl="0" eaLnBrk="1" latinLnBrk="0" hangingPunct="1">
              <a:spcBef>
                <a:spcPct val="20000"/>
              </a:spcBef>
              <a:buFont typeface="Arial" panose="020B0604020202020204" pitchFamily="34" charset="0"/>
              <a:buNone/>
            </a:pPr>
            <a:r>
              <a:rPr lang="en-US" dirty="0"/>
              <a:t>Click to edit footnotes</a:t>
            </a:r>
          </a:p>
        </p:txBody>
      </p:sp>
      <p:sp>
        <p:nvSpPr>
          <p:cNvPr id="22" name="Text Placeholder 19"/>
          <p:cNvSpPr>
            <a:spLocks noGrp="1"/>
          </p:cNvSpPr>
          <p:nvPr>
            <p:ph type="body" sz="quarter" idx="12" hasCustomPrompt="1"/>
          </p:nvPr>
        </p:nvSpPr>
        <p:spPr>
          <a:xfrm>
            <a:off x="6042025" y="4702051"/>
            <a:ext cx="2743200" cy="138113"/>
          </a:xfrm>
          <a:prstGeom prst="rect">
            <a:avLst/>
          </a:prstGeom>
        </p:spPr>
        <p:txBody>
          <a:bodyPr lIns="0" tIns="0" rIns="0" bIns="0" anchor="b" anchorCtr="0"/>
          <a:lstStyle>
            <a:lvl1pPr marL="0" indent="0" algn="r">
              <a:buNone/>
              <a:defRPr lang="en-US" sz="800" b="0" i="0" kern="1200" spc="0" baseline="0" dirty="0">
                <a:solidFill>
                  <a:srgbClr val="000000"/>
                </a:solidFill>
                <a:latin typeface="+mn-lt"/>
                <a:ea typeface="+mn-ea"/>
                <a:cs typeface="Arial Narrow" panose="020B0604020202020204" pitchFamily="34" charset="0"/>
              </a:defRPr>
            </a:lvl1pPr>
            <a:lvl2pPr marL="342900" indent="0">
              <a:buNone/>
              <a:defRPr sz="600"/>
            </a:lvl2pPr>
            <a:lvl3pPr marL="685800" indent="0">
              <a:buNone/>
              <a:defRPr sz="600"/>
            </a:lvl3pPr>
            <a:lvl4pPr marL="1028700" indent="0">
              <a:buNone/>
              <a:defRPr sz="600"/>
            </a:lvl4pPr>
            <a:lvl5pPr marL="1371600" indent="0">
              <a:buNone/>
              <a:defRPr sz="600"/>
            </a:lvl5pPr>
          </a:lstStyle>
          <a:p>
            <a:pPr marL="0" lvl="0" indent="0" algn="r" defTabSz="685800" rtl="0" eaLnBrk="1" latinLnBrk="0" hangingPunct="1">
              <a:spcBef>
                <a:spcPct val="20000"/>
              </a:spcBef>
              <a:buFont typeface="Arial" panose="020B0604020202020204" pitchFamily="34" charset="0"/>
              <a:buNone/>
            </a:pPr>
            <a:r>
              <a:rPr lang="en-US" dirty="0"/>
              <a:t>Click to Insert Compliance Number</a:t>
            </a:r>
          </a:p>
        </p:txBody>
      </p:sp>
      <p:sp>
        <p:nvSpPr>
          <p:cNvPr id="5" name="Content Placeholder 4">
            <a:extLst>
              <a:ext uri="{FF2B5EF4-FFF2-40B4-BE49-F238E27FC236}">
                <a16:creationId xmlns:a16="http://schemas.microsoft.com/office/drawing/2014/main" id="{58FC61AF-E44E-5B41-8F40-FE15BD24E029}"/>
              </a:ext>
            </a:extLst>
          </p:cNvPr>
          <p:cNvSpPr>
            <a:spLocks noGrp="1"/>
          </p:cNvSpPr>
          <p:nvPr>
            <p:ph sz="quarter" idx="14" hasCustomPrompt="1"/>
          </p:nvPr>
        </p:nvSpPr>
        <p:spPr>
          <a:xfrm>
            <a:off x="356616" y="1163274"/>
            <a:ext cx="8440737" cy="3408726"/>
          </a:xfrm>
          <a:prstGeom prst="rect">
            <a:avLst/>
          </a:prstGeom>
        </p:spPr>
        <p:txBody>
          <a:bodyPr/>
          <a:lstStyle>
            <a:lvl1pPr marL="133350" indent="-133350">
              <a:lnSpc>
                <a:spcPct val="93000"/>
              </a:lnSpc>
              <a:spcBef>
                <a:spcPts val="0"/>
              </a:spcBef>
              <a:spcAft>
                <a:spcPts val="600"/>
              </a:spcAft>
              <a:tabLst/>
              <a:defRPr lang="en-US" sz="1400" b="0" kern="1200" dirty="0">
                <a:solidFill>
                  <a:srgbClr val="000000"/>
                </a:solidFill>
                <a:latin typeface="+mn-lt"/>
                <a:ea typeface="+mn-ea"/>
                <a:cs typeface="+mn-cs"/>
              </a:defRPr>
            </a:lvl1pPr>
            <a:lvl2pPr marL="345281" indent="-170260">
              <a:lnSpc>
                <a:spcPct val="93000"/>
              </a:lnSpc>
              <a:spcBef>
                <a:spcPts val="0"/>
              </a:spcBef>
              <a:spcAft>
                <a:spcPts val="600"/>
              </a:spcAft>
              <a:tabLst/>
              <a:defRPr lang="en-US" sz="1400" b="0" kern="1200" dirty="0">
                <a:solidFill>
                  <a:srgbClr val="000000"/>
                </a:solidFill>
                <a:latin typeface="+mn-lt"/>
                <a:ea typeface="+mn-ea"/>
                <a:cs typeface="+mn-cs"/>
              </a:defRPr>
            </a:lvl2pPr>
            <a:lvl3pPr marL="515541" indent="-127397">
              <a:lnSpc>
                <a:spcPct val="93000"/>
              </a:lnSpc>
              <a:spcBef>
                <a:spcPts val="0"/>
              </a:spcBef>
              <a:spcAft>
                <a:spcPts val="600"/>
              </a:spcAft>
              <a:tabLst/>
              <a:defRPr lang="en-US" sz="1400" b="0" kern="1200" dirty="0">
                <a:solidFill>
                  <a:srgbClr val="000000"/>
                </a:solidFill>
                <a:latin typeface="+mn-lt"/>
                <a:ea typeface="+mn-ea"/>
                <a:cs typeface="+mn-cs"/>
              </a:defRPr>
            </a:lvl3pPr>
            <a:lvl4pPr marL="690563" indent="-133350">
              <a:lnSpc>
                <a:spcPct val="93000"/>
              </a:lnSpc>
              <a:spcBef>
                <a:spcPts val="0"/>
              </a:spcBef>
              <a:spcAft>
                <a:spcPts val="600"/>
              </a:spcAft>
              <a:tabLst/>
              <a:defRPr lang="en-US" sz="1400" b="0" kern="1200" dirty="0">
                <a:solidFill>
                  <a:srgbClr val="000000"/>
                </a:solidFill>
                <a:latin typeface="+mn-lt"/>
                <a:ea typeface="+mn-ea"/>
                <a:cs typeface="+mn-cs"/>
              </a:defRPr>
            </a:lvl4pPr>
            <a:lvl5pPr marL="945356" indent="-169069">
              <a:lnSpc>
                <a:spcPct val="93000"/>
              </a:lnSpc>
              <a:spcBef>
                <a:spcPts val="0"/>
              </a:spcBef>
              <a:spcAft>
                <a:spcPts val="600"/>
              </a:spcAft>
              <a:tabLst/>
              <a:defRPr lang="en-US" sz="1400" b="0" kern="1200" dirty="0">
                <a:solidFill>
                  <a:srgbClr val="000000"/>
                </a:solidFill>
                <a:latin typeface="+mn-lt"/>
                <a:ea typeface="+mn-ea"/>
                <a:cs typeface="+mn-cs"/>
              </a:defRPr>
            </a:lvl5pPr>
          </a:lstStyle>
          <a:p>
            <a:pPr lvl="0"/>
            <a:r>
              <a:rPr lang="en-US" smtClean="0"/>
              <a:t>WS153151</a:t>
            </a:r>
            <a:endParaRPr lang="en-US" dirty="0"/>
          </a:p>
        </p:txBody>
      </p:sp>
      <p:sp>
        <p:nvSpPr>
          <p:cNvPr id="8" name="TextBox 7">
            <a:extLst>
              <a:ext uri="{FF2B5EF4-FFF2-40B4-BE49-F238E27FC236}">
                <a16:creationId xmlns:a16="http://schemas.microsoft.com/office/drawing/2014/main" id="{99878492-A2CD-E14E-937C-9187743AE533}"/>
              </a:ext>
            </a:extLst>
          </p:cNvPr>
          <p:cNvSpPr txBox="1"/>
          <p:nvPr userDrawn="1"/>
        </p:nvSpPr>
        <p:spPr>
          <a:xfrm>
            <a:off x="66592" y="4867261"/>
            <a:ext cx="239866" cy="129146"/>
          </a:xfrm>
          <a:prstGeom prst="rect">
            <a:avLst/>
          </a:prstGeom>
          <a:noFill/>
        </p:spPr>
        <p:txBody>
          <a:bodyPr wrap="square" lIns="0" tIns="0" rIns="0" bIns="0" rtlCol="0" anchor="b" anchorCtr="0">
            <a:noAutofit/>
          </a:bodyPr>
          <a:lstStyle/>
          <a:p>
            <a:pPr algn="r"/>
            <a:fld id="{6C4CC9A5-B69A-494D-99A2-A96A5C8553C5}" type="slidenum">
              <a:rPr lang="en-US" sz="900" smtClean="0">
                <a:solidFill>
                  <a:schemeClr val="tx1">
                    <a:lumMod val="75000"/>
                  </a:schemeClr>
                </a:solidFill>
                <a:latin typeface="+mn-lt"/>
                <a:cs typeface="Calibri" panose="020F0502020204030204" pitchFamily="34" charset="0"/>
              </a:rPr>
              <a:pPr algn="r"/>
              <a:t>‹#›</a:t>
            </a:fld>
            <a:endParaRPr lang="en-US" sz="800" dirty="0">
              <a:solidFill>
                <a:schemeClr val="tx1">
                  <a:lumMod val="75000"/>
                </a:schemeClr>
              </a:solidFill>
              <a:latin typeface="+mn-lt"/>
              <a:cs typeface="Calibri" panose="020F0502020204030204" pitchFamily="34" charset="0"/>
            </a:endParaRPr>
          </a:p>
        </p:txBody>
      </p:sp>
      <p:sp>
        <p:nvSpPr>
          <p:cNvPr id="9" name="Freeform 8">
            <a:extLst>
              <a:ext uri="{FF2B5EF4-FFF2-40B4-BE49-F238E27FC236}">
                <a16:creationId xmlns:a16="http://schemas.microsoft.com/office/drawing/2014/main" id="{EAE9EA07-A1E7-1540-A15D-D8C386010A29}"/>
              </a:ext>
            </a:extLst>
          </p:cNvPr>
          <p:cNvSpPr/>
          <p:nvPr userDrawn="1"/>
        </p:nvSpPr>
        <p:spPr>
          <a:xfrm>
            <a:off x="352428" y="846328"/>
            <a:ext cx="8519235" cy="36576"/>
          </a:xfrm>
          <a:custGeom>
            <a:avLst/>
            <a:gdLst>
              <a:gd name="connsiteX0" fmla="*/ 0 w 11160606"/>
              <a:gd name="connsiteY0" fmla="*/ 69272 h 76969"/>
              <a:gd name="connsiteX1" fmla="*/ 10968182 w 11160606"/>
              <a:gd name="connsiteY1" fmla="*/ 76969 h 76969"/>
              <a:gd name="connsiteX2" fmla="*/ 11160606 w 11160606"/>
              <a:gd name="connsiteY2" fmla="*/ 0 h 76969"/>
            </a:gdLst>
            <a:ahLst/>
            <a:cxnLst>
              <a:cxn ang="0">
                <a:pos x="connsiteX0" y="connsiteY0"/>
              </a:cxn>
              <a:cxn ang="0">
                <a:pos x="connsiteX1" y="connsiteY1"/>
              </a:cxn>
              <a:cxn ang="0">
                <a:pos x="connsiteX2" y="connsiteY2"/>
              </a:cxn>
            </a:cxnLst>
            <a:rect l="l" t="t" r="r" b="b"/>
            <a:pathLst>
              <a:path w="11160606" h="76969">
                <a:moveTo>
                  <a:pt x="0" y="69272"/>
                </a:moveTo>
                <a:lnTo>
                  <a:pt x="10968182" y="76969"/>
                </a:lnTo>
                <a:lnTo>
                  <a:pt x="11160606" y="0"/>
                </a:lnTo>
              </a:path>
            </a:pathLst>
          </a:custGeom>
          <a:noFill/>
          <a:ln w="9525" cap="flat" cmpd="sng" algn="ctr">
            <a:solidFill>
              <a:schemeClr val="accent1">
                <a:alpha val="75000"/>
              </a:schemeClr>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a:ln>
                <a:noFill/>
              </a:ln>
              <a:solidFill>
                <a:schemeClr val="tx1">
                  <a:lumMod val="75000"/>
                </a:schemeClr>
              </a:solidFill>
              <a:effectLst/>
              <a:uLnTx/>
              <a:uFillTx/>
              <a:latin typeface="Calibri"/>
              <a:ea typeface="+mn-ea"/>
              <a:cs typeface="+mn-cs"/>
            </a:endParaRPr>
          </a:p>
        </p:txBody>
      </p:sp>
    </p:spTree>
    <p:extLst>
      <p:ext uri="{BB962C8B-B14F-4D97-AF65-F5344CB8AC3E}">
        <p14:creationId xmlns:p14="http://schemas.microsoft.com/office/powerpoint/2010/main" val="161053719"/>
      </p:ext>
    </p:extLst>
  </p:cSld>
  <p:clrMapOvr>
    <a:masterClrMapping/>
  </p:clrMapOvr>
  <p:extLst mod="1">
    <p:ext uri="{DCECCB84-F9BA-43D5-87BE-67443E8EF086}">
      <p15:sldGuideLst xmlns:p15="http://schemas.microsoft.com/office/powerpoint/2012/main">
        <p15:guide id="1" pos="288" userDrawn="1">
          <p15:clr>
            <a:srgbClr val="FBAE40"/>
          </p15:clr>
        </p15:guide>
        <p15:guide id="2" pos="5472" userDrawn="1">
          <p15:clr>
            <a:srgbClr val="FBAE40"/>
          </p15:clr>
        </p15:guide>
        <p15:guide id="3" orient="horz" pos="600" userDrawn="1">
          <p15:clr>
            <a:srgbClr val="FBAE40"/>
          </p15:clr>
        </p15:guide>
        <p15:guide id="4" orient="horz" pos="3936"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Title and Content_Long Title">
    <p:spTree>
      <p:nvGrpSpPr>
        <p:cNvPr id="1" name=""/>
        <p:cNvGrpSpPr/>
        <p:nvPr/>
      </p:nvGrpSpPr>
      <p:grpSpPr>
        <a:xfrm>
          <a:off x="0" y="0"/>
          <a:ext cx="0" cy="0"/>
          <a:chOff x="0" y="0"/>
          <a:chExt cx="0" cy="0"/>
        </a:xfrm>
      </p:grpSpPr>
      <p:sp>
        <p:nvSpPr>
          <p:cNvPr id="4" name="Title 3"/>
          <p:cNvSpPr>
            <a:spLocks noGrp="1"/>
          </p:cNvSpPr>
          <p:nvPr>
            <p:ph type="title" hasCustomPrompt="1"/>
          </p:nvPr>
        </p:nvSpPr>
        <p:spPr>
          <a:xfrm>
            <a:off x="356616" y="170127"/>
            <a:ext cx="8229600" cy="703447"/>
          </a:xfrm>
          <a:prstGeom prst="rect">
            <a:avLst/>
          </a:prstGeom>
        </p:spPr>
        <p:txBody>
          <a:bodyPr lIns="0" tIns="0" rIns="0" bIns="0" anchor="b" anchorCtr="0"/>
          <a:lstStyle>
            <a:lvl1pPr algn="l">
              <a:defRPr sz="2400" b="0" i="0" cap="none" spc="0" baseline="0">
                <a:solidFill>
                  <a:srgbClr val="000000"/>
                </a:solidFill>
                <a:latin typeface="+mn-lt"/>
                <a:cs typeface="Arial Narrow" panose="020B0604020202020204" pitchFamily="34" charset="0"/>
              </a:defRPr>
            </a:lvl1pPr>
          </a:lstStyle>
          <a:p>
            <a:r>
              <a:rPr lang="en-US" dirty="0"/>
              <a:t>Click to Edit Master Title: </a:t>
            </a:r>
            <a:br>
              <a:rPr lang="en-US" dirty="0"/>
            </a:br>
            <a:r>
              <a:rPr lang="en-US" dirty="0"/>
              <a:t>2-line Titles</a:t>
            </a:r>
          </a:p>
        </p:txBody>
      </p:sp>
      <p:sp>
        <p:nvSpPr>
          <p:cNvPr id="17" name="Text Placeholder 17"/>
          <p:cNvSpPr>
            <a:spLocks noGrp="1"/>
          </p:cNvSpPr>
          <p:nvPr>
            <p:ph type="body" sz="quarter" idx="11" hasCustomPrompt="1"/>
          </p:nvPr>
        </p:nvSpPr>
        <p:spPr>
          <a:xfrm>
            <a:off x="360406" y="4867805"/>
            <a:ext cx="6149591" cy="123444"/>
          </a:xfrm>
          <a:prstGeom prst="rect">
            <a:avLst/>
          </a:prstGeom>
        </p:spPr>
        <p:txBody>
          <a:bodyPr lIns="0" tIns="0" rIns="0" bIns="0" anchor="b" anchorCtr="0"/>
          <a:lstStyle>
            <a:lvl1pPr marL="0" indent="0">
              <a:buNone/>
              <a:defRPr lang="en-US" sz="900" b="0" i="0" kern="1200" spc="0" baseline="0" dirty="0">
                <a:solidFill>
                  <a:srgbClr val="000000"/>
                </a:solidFill>
                <a:latin typeface="+mn-lt"/>
                <a:ea typeface="+mn-ea"/>
                <a:cs typeface="Arial Narrow" panose="020B0604020202020204" pitchFamily="34" charset="0"/>
              </a:defRPr>
            </a:lvl1pPr>
            <a:lvl2pPr marL="342900" indent="0">
              <a:buNone/>
              <a:defRPr sz="600">
                <a:latin typeface="+mj-lt"/>
              </a:defRPr>
            </a:lvl2pPr>
            <a:lvl3pPr marL="685800" indent="0">
              <a:buNone/>
              <a:defRPr sz="600">
                <a:latin typeface="+mj-lt"/>
              </a:defRPr>
            </a:lvl3pPr>
            <a:lvl4pPr marL="1028700" indent="0">
              <a:buNone/>
              <a:defRPr sz="600">
                <a:latin typeface="+mj-lt"/>
              </a:defRPr>
            </a:lvl4pPr>
            <a:lvl5pPr marL="1371600" indent="0">
              <a:buNone/>
              <a:defRPr sz="600">
                <a:latin typeface="+mj-lt"/>
              </a:defRPr>
            </a:lvl5pPr>
          </a:lstStyle>
          <a:p>
            <a:pPr marL="0" lvl="0" indent="0" algn="l" defTabSz="685800" rtl="0" eaLnBrk="1" latinLnBrk="0" hangingPunct="1">
              <a:spcBef>
                <a:spcPct val="20000"/>
              </a:spcBef>
              <a:buFont typeface="Arial" panose="020B0604020202020204" pitchFamily="34" charset="0"/>
              <a:buNone/>
            </a:pPr>
            <a:r>
              <a:rPr lang="en-US" dirty="0"/>
              <a:t>Click to edit footnotes</a:t>
            </a:r>
          </a:p>
        </p:txBody>
      </p:sp>
      <p:sp>
        <p:nvSpPr>
          <p:cNvPr id="22" name="Text Placeholder 19"/>
          <p:cNvSpPr>
            <a:spLocks noGrp="1"/>
          </p:cNvSpPr>
          <p:nvPr>
            <p:ph type="body" sz="quarter" idx="12" hasCustomPrompt="1"/>
          </p:nvPr>
        </p:nvSpPr>
        <p:spPr>
          <a:xfrm>
            <a:off x="6042025" y="4702051"/>
            <a:ext cx="2743200" cy="138113"/>
          </a:xfrm>
          <a:prstGeom prst="rect">
            <a:avLst/>
          </a:prstGeom>
        </p:spPr>
        <p:txBody>
          <a:bodyPr lIns="0" tIns="0" rIns="0" bIns="0" anchor="b" anchorCtr="0"/>
          <a:lstStyle>
            <a:lvl1pPr marL="0" indent="0" algn="r" defTabSz="685800" rtl="0" eaLnBrk="1" latinLnBrk="0" hangingPunct="1">
              <a:spcBef>
                <a:spcPct val="20000"/>
              </a:spcBef>
              <a:buFont typeface="Arial" panose="020B0604020202020204" pitchFamily="34" charset="0"/>
              <a:buNone/>
              <a:defRPr lang="en-US" sz="800" b="0" i="0" kern="1200" spc="0" baseline="0" dirty="0">
                <a:solidFill>
                  <a:srgbClr val="000000"/>
                </a:solidFill>
                <a:latin typeface="+mn-lt"/>
                <a:ea typeface="+mn-ea"/>
                <a:cs typeface="Arial Narrow" panose="020B0604020202020204" pitchFamily="34" charset="0"/>
              </a:defRPr>
            </a:lvl1pPr>
            <a:lvl2pPr marL="342900" indent="0">
              <a:buNone/>
              <a:defRPr sz="600"/>
            </a:lvl2pPr>
            <a:lvl3pPr marL="685800" indent="0">
              <a:buNone/>
              <a:defRPr sz="600"/>
            </a:lvl3pPr>
            <a:lvl4pPr marL="1028700" indent="0">
              <a:buNone/>
              <a:defRPr sz="600"/>
            </a:lvl4pPr>
            <a:lvl5pPr marL="1371600" indent="0">
              <a:buNone/>
              <a:defRPr sz="600"/>
            </a:lvl5pPr>
          </a:lstStyle>
          <a:p>
            <a:pPr marL="0" lvl="0" indent="0" algn="r" defTabSz="685800" rtl="0" eaLnBrk="1" latinLnBrk="0" hangingPunct="1">
              <a:spcBef>
                <a:spcPct val="20000"/>
              </a:spcBef>
              <a:buFont typeface="Arial" panose="020B0604020202020204" pitchFamily="34" charset="0"/>
              <a:buNone/>
            </a:pPr>
            <a:r>
              <a:rPr lang="en-US" smtClean="0"/>
              <a:t>WS153151</a:t>
            </a:r>
            <a:endParaRPr lang="en-US" dirty="0"/>
          </a:p>
        </p:txBody>
      </p:sp>
      <p:sp>
        <p:nvSpPr>
          <p:cNvPr id="5" name="Content Placeholder 4">
            <a:extLst>
              <a:ext uri="{FF2B5EF4-FFF2-40B4-BE49-F238E27FC236}">
                <a16:creationId xmlns:a16="http://schemas.microsoft.com/office/drawing/2014/main" id="{58FC61AF-E44E-5B41-8F40-FE15BD24E029}"/>
              </a:ext>
            </a:extLst>
          </p:cNvPr>
          <p:cNvSpPr>
            <a:spLocks noGrp="1"/>
          </p:cNvSpPr>
          <p:nvPr>
            <p:ph sz="quarter" idx="14"/>
          </p:nvPr>
        </p:nvSpPr>
        <p:spPr>
          <a:xfrm>
            <a:off x="356616" y="1157112"/>
            <a:ext cx="3977640" cy="3469228"/>
          </a:xfrm>
          <a:prstGeom prst="rect">
            <a:avLst/>
          </a:prstGeom>
        </p:spPr>
        <p:txBody>
          <a:bodyPr/>
          <a:lstStyle>
            <a:lvl1pPr marL="133350" indent="-133350">
              <a:lnSpc>
                <a:spcPct val="93000"/>
              </a:lnSpc>
              <a:spcBef>
                <a:spcPts val="0"/>
              </a:spcBef>
              <a:spcAft>
                <a:spcPts val="600"/>
              </a:spcAft>
              <a:tabLst/>
              <a:defRPr lang="en-US" sz="1400" b="0" kern="1200" dirty="0">
                <a:solidFill>
                  <a:srgbClr val="000000"/>
                </a:solidFill>
                <a:latin typeface="+mn-lt"/>
                <a:ea typeface="+mn-ea"/>
                <a:cs typeface="+mn-cs"/>
              </a:defRPr>
            </a:lvl1pPr>
            <a:lvl2pPr marL="345281" indent="-170260">
              <a:lnSpc>
                <a:spcPct val="93000"/>
              </a:lnSpc>
              <a:spcBef>
                <a:spcPts val="0"/>
              </a:spcBef>
              <a:spcAft>
                <a:spcPts val="600"/>
              </a:spcAft>
              <a:tabLst/>
              <a:defRPr lang="en-US" sz="1400" b="0" kern="1200" dirty="0">
                <a:solidFill>
                  <a:srgbClr val="000000"/>
                </a:solidFill>
                <a:latin typeface="+mn-lt"/>
                <a:ea typeface="+mn-ea"/>
                <a:cs typeface="+mn-cs"/>
              </a:defRPr>
            </a:lvl2pPr>
            <a:lvl3pPr marL="515541" indent="-127397">
              <a:lnSpc>
                <a:spcPct val="93000"/>
              </a:lnSpc>
              <a:spcBef>
                <a:spcPts val="0"/>
              </a:spcBef>
              <a:spcAft>
                <a:spcPts val="600"/>
              </a:spcAft>
              <a:tabLst/>
              <a:defRPr lang="en-US" sz="1400" b="0" kern="1200" dirty="0">
                <a:solidFill>
                  <a:srgbClr val="000000"/>
                </a:solidFill>
                <a:latin typeface="+mn-lt"/>
                <a:ea typeface="+mn-ea"/>
                <a:cs typeface="+mn-cs"/>
              </a:defRPr>
            </a:lvl3pPr>
            <a:lvl4pPr marL="690563" indent="-133350">
              <a:lnSpc>
                <a:spcPct val="93000"/>
              </a:lnSpc>
              <a:spcBef>
                <a:spcPts val="0"/>
              </a:spcBef>
              <a:spcAft>
                <a:spcPts val="600"/>
              </a:spcAft>
              <a:tabLst/>
              <a:defRPr lang="en-US" sz="1400" b="0" kern="1200" dirty="0">
                <a:solidFill>
                  <a:srgbClr val="000000"/>
                </a:solidFill>
                <a:latin typeface="+mn-lt"/>
                <a:ea typeface="+mn-ea"/>
                <a:cs typeface="+mn-cs"/>
              </a:defRPr>
            </a:lvl4pPr>
            <a:lvl5pPr marL="945356" indent="-169069">
              <a:lnSpc>
                <a:spcPct val="93000"/>
              </a:lnSpc>
              <a:spcBef>
                <a:spcPts val="0"/>
              </a:spcBef>
              <a:spcAft>
                <a:spcPts val="600"/>
              </a:spcAft>
              <a:tabLst/>
              <a:defRPr lang="en-US" sz="1400" b="0" kern="1200" dirty="0">
                <a:solidFill>
                  <a:srgbClr val="000000"/>
                </a:solidFill>
                <a:latin typeface="+mn-lt"/>
                <a:ea typeface="+mn-ea"/>
                <a:cs typeface="+mn-cs"/>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Box 7">
            <a:extLst>
              <a:ext uri="{FF2B5EF4-FFF2-40B4-BE49-F238E27FC236}">
                <a16:creationId xmlns:a16="http://schemas.microsoft.com/office/drawing/2014/main" id="{99878492-A2CD-E14E-937C-9187743AE533}"/>
              </a:ext>
            </a:extLst>
          </p:cNvPr>
          <p:cNvSpPr txBox="1"/>
          <p:nvPr userDrawn="1"/>
        </p:nvSpPr>
        <p:spPr>
          <a:xfrm>
            <a:off x="66592" y="4867261"/>
            <a:ext cx="239866" cy="129146"/>
          </a:xfrm>
          <a:prstGeom prst="rect">
            <a:avLst/>
          </a:prstGeom>
          <a:noFill/>
        </p:spPr>
        <p:txBody>
          <a:bodyPr wrap="square" lIns="0" tIns="0" rIns="0" bIns="0" rtlCol="0" anchor="b" anchorCtr="0">
            <a:noAutofit/>
          </a:bodyPr>
          <a:lstStyle/>
          <a:p>
            <a:pPr algn="r"/>
            <a:fld id="{6C4CC9A5-B69A-494D-99A2-A96A5C8553C5}" type="slidenum">
              <a:rPr lang="en-US" sz="900" smtClean="0">
                <a:solidFill>
                  <a:schemeClr val="tx1">
                    <a:lumMod val="75000"/>
                  </a:schemeClr>
                </a:solidFill>
                <a:latin typeface="+mn-lt"/>
                <a:cs typeface="Calibri" panose="020F0502020204030204" pitchFamily="34" charset="0"/>
              </a:rPr>
              <a:pPr algn="r"/>
              <a:t>‹#›</a:t>
            </a:fld>
            <a:endParaRPr lang="en-US" sz="800" dirty="0">
              <a:solidFill>
                <a:schemeClr val="tx1">
                  <a:lumMod val="75000"/>
                </a:schemeClr>
              </a:solidFill>
              <a:latin typeface="+mn-lt"/>
              <a:cs typeface="Calibri" panose="020F0502020204030204" pitchFamily="34" charset="0"/>
            </a:endParaRPr>
          </a:p>
        </p:txBody>
      </p:sp>
      <p:sp>
        <p:nvSpPr>
          <p:cNvPr id="9" name="Content Placeholder 4">
            <a:extLst>
              <a:ext uri="{FF2B5EF4-FFF2-40B4-BE49-F238E27FC236}">
                <a16:creationId xmlns:a16="http://schemas.microsoft.com/office/drawing/2014/main" id="{58FC61AF-E44E-5B41-8F40-FE15BD24E029}"/>
              </a:ext>
            </a:extLst>
          </p:cNvPr>
          <p:cNvSpPr>
            <a:spLocks noGrp="1"/>
          </p:cNvSpPr>
          <p:nvPr>
            <p:ph sz="quarter" idx="15"/>
          </p:nvPr>
        </p:nvSpPr>
        <p:spPr>
          <a:xfrm>
            <a:off x="4807585" y="1157112"/>
            <a:ext cx="3977640" cy="3469228"/>
          </a:xfrm>
          <a:prstGeom prst="rect">
            <a:avLst/>
          </a:prstGeom>
        </p:spPr>
        <p:txBody>
          <a:bodyPr/>
          <a:lstStyle>
            <a:lvl1pPr marL="133350" indent="-133350">
              <a:lnSpc>
                <a:spcPct val="93000"/>
              </a:lnSpc>
              <a:spcBef>
                <a:spcPts val="0"/>
              </a:spcBef>
              <a:spcAft>
                <a:spcPts val="600"/>
              </a:spcAft>
              <a:tabLst/>
              <a:defRPr lang="en-US" sz="1400" b="0" kern="1200" dirty="0">
                <a:solidFill>
                  <a:srgbClr val="000000"/>
                </a:solidFill>
                <a:latin typeface="+mn-lt"/>
                <a:ea typeface="+mn-ea"/>
                <a:cs typeface="+mn-cs"/>
              </a:defRPr>
            </a:lvl1pPr>
            <a:lvl2pPr marL="345281" indent="-170260">
              <a:lnSpc>
                <a:spcPct val="93000"/>
              </a:lnSpc>
              <a:spcBef>
                <a:spcPts val="0"/>
              </a:spcBef>
              <a:spcAft>
                <a:spcPts val="600"/>
              </a:spcAft>
              <a:tabLst/>
              <a:defRPr lang="en-US" sz="1400" b="0" kern="1200" dirty="0">
                <a:solidFill>
                  <a:srgbClr val="000000"/>
                </a:solidFill>
                <a:latin typeface="+mn-lt"/>
                <a:ea typeface="+mn-ea"/>
                <a:cs typeface="+mn-cs"/>
              </a:defRPr>
            </a:lvl2pPr>
            <a:lvl3pPr marL="515541" indent="-127397">
              <a:lnSpc>
                <a:spcPct val="93000"/>
              </a:lnSpc>
              <a:spcBef>
                <a:spcPts val="0"/>
              </a:spcBef>
              <a:spcAft>
                <a:spcPts val="600"/>
              </a:spcAft>
              <a:tabLst/>
              <a:defRPr lang="en-US" sz="1400" b="0" kern="1200" dirty="0">
                <a:solidFill>
                  <a:srgbClr val="000000"/>
                </a:solidFill>
                <a:latin typeface="+mn-lt"/>
                <a:ea typeface="+mn-ea"/>
                <a:cs typeface="+mn-cs"/>
              </a:defRPr>
            </a:lvl3pPr>
            <a:lvl4pPr marL="690563" indent="-133350">
              <a:lnSpc>
                <a:spcPct val="93000"/>
              </a:lnSpc>
              <a:spcBef>
                <a:spcPts val="0"/>
              </a:spcBef>
              <a:spcAft>
                <a:spcPts val="600"/>
              </a:spcAft>
              <a:tabLst/>
              <a:defRPr lang="en-US" sz="1400" b="0" kern="1200" dirty="0">
                <a:solidFill>
                  <a:srgbClr val="000000"/>
                </a:solidFill>
                <a:latin typeface="+mn-lt"/>
                <a:ea typeface="+mn-ea"/>
                <a:cs typeface="+mn-cs"/>
              </a:defRPr>
            </a:lvl4pPr>
            <a:lvl5pPr marL="945356" indent="-169069">
              <a:lnSpc>
                <a:spcPct val="93000"/>
              </a:lnSpc>
              <a:spcBef>
                <a:spcPts val="0"/>
              </a:spcBef>
              <a:spcAft>
                <a:spcPts val="600"/>
              </a:spcAft>
              <a:tabLst/>
              <a:defRPr lang="en-US" sz="1400" b="0" kern="1200" dirty="0">
                <a:solidFill>
                  <a:srgbClr val="000000"/>
                </a:solidFill>
                <a:latin typeface="+mn-lt"/>
                <a:ea typeface="+mn-ea"/>
                <a:cs typeface="+mn-cs"/>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Freeform 9">
            <a:extLst>
              <a:ext uri="{FF2B5EF4-FFF2-40B4-BE49-F238E27FC236}">
                <a16:creationId xmlns:a16="http://schemas.microsoft.com/office/drawing/2014/main" id="{EAE9EA07-A1E7-1540-A15D-D8C386010A29}"/>
              </a:ext>
            </a:extLst>
          </p:cNvPr>
          <p:cNvSpPr/>
          <p:nvPr userDrawn="1"/>
        </p:nvSpPr>
        <p:spPr>
          <a:xfrm>
            <a:off x="352428" y="846328"/>
            <a:ext cx="8519235" cy="36576"/>
          </a:xfrm>
          <a:custGeom>
            <a:avLst/>
            <a:gdLst>
              <a:gd name="connsiteX0" fmla="*/ 0 w 11160606"/>
              <a:gd name="connsiteY0" fmla="*/ 69272 h 76969"/>
              <a:gd name="connsiteX1" fmla="*/ 10968182 w 11160606"/>
              <a:gd name="connsiteY1" fmla="*/ 76969 h 76969"/>
              <a:gd name="connsiteX2" fmla="*/ 11160606 w 11160606"/>
              <a:gd name="connsiteY2" fmla="*/ 0 h 76969"/>
            </a:gdLst>
            <a:ahLst/>
            <a:cxnLst>
              <a:cxn ang="0">
                <a:pos x="connsiteX0" y="connsiteY0"/>
              </a:cxn>
              <a:cxn ang="0">
                <a:pos x="connsiteX1" y="connsiteY1"/>
              </a:cxn>
              <a:cxn ang="0">
                <a:pos x="connsiteX2" y="connsiteY2"/>
              </a:cxn>
            </a:cxnLst>
            <a:rect l="l" t="t" r="r" b="b"/>
            <a:pathLst>
              <a:path w="11160606" h="76969">
                <a:moveTo>
                  <a:pt x="0" y="69272"/>
                </a:moveTo>
                <a:lnTo>
                  <a:pt x="10968182" y="76969"/>
                </a:lnTo>
                <a:lnTo>
                  <a:pt x="11160606" y="0"/>
                </a:lnTo>
              </a:path>
            </a:pathLst>
          </a:custGeom>
          <a:noFill/>
          <a:ln w="9525" cap="flat" cmpd="sng" algn="ctr">
            <a:solidFill>
              <a:schemeClr val="accent1">
                <a:alpha val="75000"/>
              </a:schemeClr>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a:ln>
                <a:noFill/>
              </a:ln>
              <a:solidFill>
                <a:schemeClr val="tx1">
                  <a:lumMod val="75000"/>
                </a:schemeClr>
              </a:solidFill>
              <a:effectLst/>
              <a:uLnTx/>
              <a:uFillTx/>
              <a:latin typeface="Calibri"/>
              <a:ea typeface="+mn-ea"/>
              <a:cs typeface="+mn-cs"/>
            </a:endParaRPr>
          </a:p>
        </p:txBody>
      </p:sp>
    </p:spTree>
    <p:extLst>
      <p:ext uri="{BB962C8B-B14F-4D97-AF65-F5344CB8AC3E}">
        <p14:creationId xmlns:p14="http://schemas.microsoft.com/office/powerpoint/2010/main" val="2165560553"/>
      </p:ext>
    </p:extLst>
  </p:cSld>
  <p:clrMapOvr>
    <a:masterClrMapping/>
  </p:clrMapOvr>
  <p:extLst mod="1">
    <p:ext uri="{DCECCB84-F9BA-43D5-87BE-67443E8EF086}">
      <p15:sldGuideLst xmlns:p15="http://schemas.microsoft.com/office/powerpoint/2012/main">
        <p15:guide id="1" pos="288" userDrawn="1">
          <p15:clr>
            <a:srgbClr val="FBAE40"/>
          </p15:clr>
        </p15:guide>
        <p15:guide id="2" pos="5472" userDrawn="1">
          <p15:clr>
            <a:srgbClr val="FBAE40"/>
          </p15:clr>
        </p15:guide>
        <p15:guide id="3" orient="horz" pos="600" userDrawn="1">
          <p15:clr>
            <a:srgbClr val="FBAE40"/>
          </p15:clr>
        </p15:guide>
        <p15:guide id="4" orient="horz" pos="3936" userDrawn="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978980912"/>
      </p:ext>
    </p:extLst>
  </p:cSld>
  <p:clrMapOvr>
    <a:masterClrMapping/>
  </p:clrMapOvr>
  <p:extLst>
    <p:ext uri="{DCECCB84-F9BA-43D5-87BE-67443E8EF086}">
      <p15:sldGuideLst xmlns:p15="http://schemas.microsoft.com/office/powerpoint/2012/main">
        <p15:guide id="1" pos="288">
          <p15:clr>
            <a:srgbClr val="FBAE40"/>
          </p15:clr>
        </p15:guide>
        <p15:guide id="2" pos="5472">
          <p15:clr>
            <a:srgbClr val="FBAE40"/>
          </p15:clr>
        </p15:guide>
        <p15:guide id="3" orient="horz" pos="600">
          <p15:clr>
            <a:srgbClr val="FBAE40"/>
          </p15:clr>
        </p15:guide>
        <p15:guide id="4" orient="horz" pos="3936">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Only_Long Title">
    <p:spTree>
      <p:nvGrpSpPr>
        <p:cNvPr id="1" name=""/>
        <p:cNvGrpSpPr/>
        <p:nvPr/>
      </p:nvGrpSpPr>
      <p:grpSpPr>
        <a:xfrm>
          <a:off x="0" y="0"/>
          <a:ext cx="0" cy="0"/>
          <a:chOff x="0" y="0"/>
          <a:chExt cx="0" cy="0"/>
        </a:xfrm>
      </p:grpSpPr>
      <p:sp>
        <p:nvSpPr>
          <p:cNvPr id="4" name="Title 3"/>
          <p:cNvSpPr>
            <a:spLocks noGrp="1"/>
          </p:cNvSpPr>
          <p:nvPr>
            <p:ph type="title" hasCustomPrompt="1"/>
          </p:nvPr>
        </p:nvSpPr>
        <p:spPr>
          <a:xfrm>
            <a:off x="356616" y="170127"/>
            <a:ext cx="8229600" cy="703447"/>
          </a:xfrm>
          <a:prstGeom prst="rect">
            <a:avLst/>
          </a:prstGeom>
        </p:spPr>
        <p:txBody>
          <a:bodyPr lIns="0" tIns="0" rIns="0" bIns="0" anchor="b" anchorCtr="0"/>
          <a:lstStyle>
            <a:lvl1pPr algn="l">
              <a:defRPr sz="2400" b="0" i="0" cap="none" spc="0" baseline="0">
                <a:solidFill>
                  <a:srgbClr val="000000"/>
                </a:solidFill>
                <a:latin typeface="+mn-lt"/>
                <a:cs typeface="Arial Narrow" panose="020B0604020202020204" pitchFamily="34" charset="0"/>
              </a:defRPr>
            </a:lvl1pPr>
          </a:lstStyle>
          <a:p>
            <a:r>
              <a:rPr lang="en-US" dirty="0"/>
              <a:t>Click to Edit Master Title: </a:t>
            </a:r>
            <a:br>
              <a:rPr lang="en-US" dirty="0"/>
            </a:br>
            <a:r>
              <a:rPr lang="en-US" dirty="0"/>
              <a:t>2-line Titles</a:t>
            </a:r>
          </a:p>
        </p:txBody>
      </p:sp>
      <p:sp>
        <p:nvSpPr>
          <p:cNvPr id="17" name="Text Placeholder 17"/>
          <p:cNvSpPr>
            <a:spLocks noGrp="1"/>
          </p:cNvSpPr>
          <p:nvPr>
            <p:ph type="body" sz="quarter" idx="11" hasCustomPrompt="1"/>
          </p:nvPr>
        </p:nvSpPr>
        <p:spPr>
          <a:xfrm>
            <a:off x="360386" y="4867805"/>
            <a:ext cx="6144567" cy="123444"/>
          </a:xfrm>
          <a:prstGeom prst="rect">
            <a:avLst/>
          </a:prstGeom>
        </p:spPr>
        <p:txBody>
          <a:bodyPr lIns="0" tIns="0" rIns="0" bIns="0" anchor="b" anchorCtr="0"/>
          <a:lstStyle>
            <a:lvl1pPr marL="0" indent="0">
              <a:buNone/>
              <a:defRPr lang="en-US" sz="900" b="0" i="0" kern="1200" spc="0" baseline="0" dirty="0">
                <a:solidFill>
                  <a:srgbClr val="000000"/>
                </a:solidFill>
                <a:latin typeface="+mn-lt"/>
                <a:ea typeface="+mn-ea"/>
                <a:cs typeface="Arial Narrow" panose="020B0604020202020204" pitchFamily="34" charset="0"/>
              </a:defRPr>
            </a:lvl1pPr>
            <a:lvl2pPr marL="342900" indent="0">
              <a:buNone/>
              <a:defRPr sz="600">
                <a:latin typeface="+mj-lt"/>
              </a:defRPr>
            </a:lvl2pPr>
            <a:lvl3pPr marL="685800" indent="0">
              <a:buNone/>
              <a:defRPr sz="600">
                <a:latin typeface="+mj-lt"/>
              </a:defRPr>
            </a:lvl3pPr>
            <a:lvl4pPr marL="1028700" indent="0">
              <a:buNone/>
              <a:defRPr sz="600">
                <a:latin typeface="+mj-lt"/>
              </a:defRPr>
            </a:lvl4pPr>
            <a:lvl5pPr marL="1371600" indent="0">
              <a:buNone/>
              <a:defRPr sz="600">
                <a:latin typeface="+mj-lt"/>
              </a:defRPr>
            </a:lvl5pPr>
          </a:lstStyle>
          <a:p>
            <a:pPr marL="0" lvl="0" indent="0" algn="l" defTabSz="685800" rtl="0" eaLnBrk="1" latinLnBrk="0" hangingPunct="1">
              <a:spcBef>
                <a:spcPct val="20000"/>
              </a:spcBef>
              <a:buFont typeface="Arial" panose="020B0604020202020204" pitchFamily="34" charset="0"/>
              <a:buNone/>
            </a:pPr>
            <a:r>
              <a:rPr lang="en-US" dirty="0"/>
              <a:t>Click to edit footnotes</a:t>
            </a:r>
          </a:p>
        </p:txBody>
      </p:sp>
      <p:sp>
        <p:nvSpPr>
          <p:cNvPr id="22" name="Text Placeholder 19"/>
          <p:cNvSpPr>
            <a:spLocks noGrp="1"/>
          </p:cNvSpPr>
          <p:nvPr>
            <p:ph type="body" sz="quarter" idx="12" hasCustomPrompt="1"/>
          </p:nvPr>
        </p:nvSpPr>
        <p:spPr>
          <a:xfrm>
            <a:off x="6042025" y="4702051"/>
            <a:ext cx="2743200" cy="138113"/>
          </a:xfrm>
          <a:prstGeom prst="rect">
            <a:avLst/>
          </a:prstGeom>
        </p:spPr>
        <p:txBody>
          <a:bodyPr lIns="0" tIns="0" rIns="0" bIns="0" anchor="b" anchorCtr="0"/>
          <a:lstStyle>
            <a:lvl1pPr marL="0" indent="0" algn="r" defTabSz="685800" rtl="0" eaLnBrk="1" latinLnBrk="0" hangingPunct="1">
              <a:spcBef>
                <a:spcPct val="20000"/>
              </a:spcBef>
              <a:buFont typeface="Arial" panose="020B0604020202020204" pitchFamily="34" charset="0"/>
              <a:buNone/>
              <a:defRPr lang="en-US" sz="800" b="0" i="0" kern="1200" spc="0" baseline="0" dirty="0">
                <a:solidFill>
                  <a:srgbClr val="000000"/>
                </a:solidFill>
                <a:latin typeface="+mn-lt"/>
                <a:ea typeface="+mn-ea"/>
                <a:cs typeface="Arial Narrow" panose="020B0604020202020204" pitchFamily="34" charset="0"/>
              </a:defRPr>
            </a:lvl1pPr>
            <a:lvl2pPr marL="342900" indent="0">
              <a:buNone/>
              <a:defRPr sz="600"/>
            </a:lvl2pPr>
            <a:lvl3pPr marL="685800" indent="0">
              <a:buNone/>
              <a:defRPr sz="600"/>
            </a:lvl3pPr>
            <a:lvl4pPr marL="1028700" indent="0">
              <a:buNone/>
              <a:defRPr sz="600"/>
            </a:lvl4pPr>
            <a:lvl5pPr marL="1371600" indent="0">
              <a:buNone/>
              <a:defRPr sz="600"/>
            </a:lvl5pPr>
          </a:lstStyle>
          <a:p>
            <a:pPr marL="0" lvl="0" indent="0" algn="r" defTabSz="685800" rtl="0" eaLnBrk="1" latinLnBrk="0" hangingPunct="1">
              <a:spcBef>
                <a:spcPct val="20000"/>
              </a:spcBef>
              <a:buFont typeface="Arial" panose="020B0604020202020204" pitchFamily="34" charset="0"/>
              <a:buNone/>
            </a:pPr>
            <a:r>
              <a:rPr lang="en-US" smtClean="0"/>
              <a:t>WS153151</a:t>
            </a:r>
            <a:endParaRPr lang="en-US" dirty="0"/>
          </a:p>
        </p:txBody>
      </p:sp>
      <p:sp>
        <p:nvSpPr>
          <p:cNvPr id="7" name="TextBox 6">
            <a:extLst>
              <a:ext uri="{FF2B5EF4-FFF2-40B4-BE49-F238E27FC236}">
                <a16:creationId xmlns:a16="http://schemas.microsoft.com/office/drawing/2014/main" id="{61C4C06E-94AD-0D4D-92DF-3604DA52EECE}"/>
              </a:ext>
            </a:extLst>
          </p:cNvPr>
          <p:cNvSpPr txBox="1"/>
          <p:nvPr userDrawn="1"/>
        </p:nvSpPr>
        <p:spPr>
          <a:xfrm>
            <a:off x="80234" y="4867261"/>
            <a:ext cx="226247" cy="129146"/>
          </a:xfrm>
          <a:prstGeom prst="rect">
            <a:avLst/>
          </a:prstGeom>
          <a:noFill/>
        </p:spPr>
        <p:txBody>
          <a:bodyPr wrap="square" lIns="0" tIns="0" rIns="0" bIns="0" rtlCol="0" anchor="b" anchorCtr="0">
            <a:noAutofit/>
          </a:bodyPr>
          <a:lstStyle/>
          <a:p>
            <a:pPr algn="r"/>
            <a:fld id="{6C4CC9A5-B69A-494D-99A2-A96A5C8553C5}" type="slidenum">
              <a:rPr lang="en-US" sz="900" smtClean="0">
                <a:solidFill>
                  <a:schemeClr val="tx1">
                    <a:lumMod val="75000"/>
                  </a:schemeClr>
                </a:solidFill>
                <a:latin typeface="+mn-lt"/>
                <a:cs typeface="Calibri" panose="020F0502020204030204" pitchFamily="34" charset="0"/>
              </a:rPr>
              <a:pPr algn="r"/>
              <a:t>‹#›</a:t>
            </a:fld>
            <a:endParaRPr lang="en-US" sz="800" dirty="0">
              <a:solidFill>
                <a:schemeClr val="tx1">
                  <a:lumMod val="75000"/>
                </a:schemeClr>
              </a:solidFill>
              <a:latin typeface="+mn-lt"/>
              <a:cs typeface="Calibri" panose="020F0502020204030204" pitchFamily="34" charset="0"/>
            </a:endParaRPr>
          </a:p>
        </p:txBody>
      </p:sp>
      <p:sp>
        <p:nvSpPr>
          <p:cNvPr id="8" name="Freeform 7">
            <a:extLst>
              <a:ext uri="{FF2B5EF4-FFF2-40B4-BE49-F238E27FC236}">
                <a16:creationId xmlns:a16="http://schemas.microsoft.com/office/drawing/2014/main" id="{EAE9EA07-A1E7-1540-A15D-D8C386010A29}"/>
              </a:ext>
            </a:extLst>
          </p:cNvPr>
          <p:cNvSpPr/>
          <p:nvPr userDrawn="1"/>
        </p:nvSpPr>
        <p:spPr>
          <a:xfrm>
            <a:off x="352428" y="846328"/>
            <a:ext cx="8519235" cy="36576"/>
          </a:xfrm>
          <a:custGeom>
            <a:avLst/>
            <a:gdLst>
              <a:gd name="connsiteX0" fmla="*/ 0 w 11160606"/>
              <a:gd name="connsiteY0" fmla="*/ 69272 h 76969"/>
              <a:gd name="connsiteX1" fmla="*/ 10968182 w 11160606"/>
              <a:gd name="connsiteY1" fmla="*/ 76969 h 76969"/>
              <a:gd name="connsiteX2" fmla="*/ 11160606 w 11160606"/>
              <a:gd name="connsiteY2" fmla="*/ 0 h 76969"/>
            </a:gdLst>
            <a:ahLst/>
            <a:cxnLst>
              <a:cxn ang="0">
                <a:pos x="connsiteX0" y="connsiteY0"/>
              </a:cxn>
              <a:cxn ang="0">
                <a:pos x="connsiteX1" y="connsiteY1"/>
              </a:cxn>
              <a:cxn ang="0">
                <a:pos x="connsiteX2" y="connsiteY2"/>
              </a:cxn>
            </a:cxnLst>
            <a:rect l="l" t="t" r="r" b="b"/>
            <a:pathLst>
              <a:path w="11160606" h="76969">
                <a:moveTo>
                  <a:pt x="0" y="69272"/>
                </a:moveTo>
                <a:lnTo>
                  <a:pt x="10968182" y="76969"/>
                </a:lnTo>
                <a:lnTo>
                  <a:pt x="11160606" y="0"/>
                </a:lnTo>
              </a:path>
            </a:pathLst>
          </a:custGeom>
          <a:noFill/>
          <a:ln w="9525" cap="flat" cmpd="sng" algn="ctr">
            <a:solidFill>
              <a:schemeClr val="accent1">
                <a:alpha val="75000"/>
              </a:schemeClr>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a:ln>
                <a:noFill/>
              </a:ln>
              <a:solidFill>
                <a:schemeClr val="tx1">
                  <a:lumMod val="75000"/>
                </a:schemeClr>
              </a:solidFill>
              <a:effectLst/>
              <a:uLnTx/>
              <a:uFillTx/>
              <a:latin typeface="Calibri"/>
              <a:ea typeface="+mn-ea"/>
              <a:cs typeface="+mn-cs"/>
            </a:endParaRPr>
          </a:p>
        </p:txBody>
      </p:sp>
    </p:spTree>
    <p:extLst>
      <p:ext uri="{BB962C8B-B14F-4D97-AF65-F5344CB8AC3E}">
        <p14:creationId xmlns:p14="http://schemas.microsoft.com/office/powerpoint/2010/main" val="3774087416"/>
      </p:ext>
    </p:extLst>
  </p:cSld>
  <p:clrMapOvr>
    <a:masterClrMapping/>
  </p:clrMapOvr>
  <p:extLst mod="1">
    <p:ext uri="{DCECCB84-F9BA-43D5-87BE-67443E8EF086}">
      <p15:sldGuideLst xmlns:p15="http://schemas.microsoft.com/office/powerpoint/2012/main">
        <p15:guide id="1" pos="288" userDrawn="1">
          <p15:clr>
            <a:srgbClr val="FBAE40"/>
          </p15:clr>
        </p15:guide>
        <p15:guide id="2" pos="5472" userDrawn="1">
          <p15:clr>
            <a:srgbClr val="FBAE40"/>
          </p15:clr>
        </p15:guide>
        <p15:guide id="3" orient="horz" pos="600" userDrawn="1">
          <p15:clr>
            <a:srgbClr val="FBAE40"/>
          </p15:clr>
        </p15:guide>
        <p15:guide id="4" orient="horz" pos="3936"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Appendix">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61C4C06E-94AD-0D4D-92DF-3604DA52EECE}"/>
              </a:ext>
            </a:extLst>
          </p:cNvPr>
          <p:cNvSpPr txBox="1"/>
          <p:nvPr userDrawn="1"/>
        </p:nvSpPr>
        <p:spPr>
          <a:xfrm>
            <a:off x="73402" y="4867261"/>
            <a:ext cx="233056" cy="129146"/>
          </a:xfrm>
          <a:prstGeom prst="rect">
            <a:avLst/>
          </a:prstGeom>
          <a:noFill/>
        </p:spPr>
        <p:txBody>
          <a:bodyPr wrap="square" lIns="0" tIns="0" rIns="0" bIns="0" rtlCol="0" anchor="b" anchorCtr="0">
            <a:noAutofit/>
          </a:bodyPr>
          <a:lstStyle/>
          <a:p>
            <a:pPr algn="r"/>
            <a:fld id="{6C4CC9A5-B69A-494D-99A2-A96A5C8553C5}" type="slidenum">
              <a:rPr lang="en-US" sz="900" smtClean="0">
                <a:solidFill>
                  <a:schemeClr val="tx1">
                    <a:lumMod val="75000"/>
                  </a:schemeClr>
                </a:solidFill>
                <a:latin typeface="+mn-lt"/>
                <a:cs typeface="Calibri" panose="020F0502020204030204" pitchFamily="34" charset="0"/>
              </a:rPr>
              <a:pPr algn="r"/>
              <a:t>‹#›</a:t>
            </a:fld>
            <a:endParaRPr lang="en-US" sz="800" dirty="0">
              <a:solidFill>
                <a:schemeClr val="tx1">
                  <a:lumMod val="75000"/>
                </a:schemeClr>
              </a:solidFill>
              <a:latin typeface="+mn-lt"/>
              <a:cs typeface="Calibri" panose="020F0502020204030204" pitchFamily="34" charset="0"/>
            </a:endParaRPr>
          </a:p>
        </p:txBody>
      </p:sp>
      <p:sp>
        <p:nvSpPr>
          <p:cNvPr id="6" name="Text Placeholder 17"/>
          <p:cNvSpPr>
            <a:spLocks noGrp="1"/>
          </p:cNvSpPr>
          <p:nvPr>
            <p:ph type="body" sz="quarter" idx="11" hasCustomPrompt="1"/>
          </p:nvPr>
        </p:nvSpPr>
        <p:spPr>
          <a:xfrm>
            <a:off x="360386" y="4867805"/>
            <a:ext cx="6144567" cy="123444"/>
          </a:xfrm>
          <a:prstGeom prst="rect">
            <a:avLst/>
          </a:prstGeom>
        </p:spPr>
        <p:txBody>
          <a:bodyPr lIns="0" tIns="0" rIns="0" bIns="0" anchor="b" anchorCtr="0"/>
          <a:lstStyle>
            <a:lvl1pPr marL="0" indent="0">
              <a:buNone/>
              <a:defRPr lang="en-US" sz="900" b="0" i="0" kern="1200" spc="0" baseline="0" dirty="0">
                <a:solidFill>
                  <a:srgbClr val="000000"/>
                </a:solidFill>
                <a:latin typeface="+mn-lt"/>
                <a:ea typeface="+mn-ea"/>
                <a:cs typeface="Arial Narrow" panose="020B0604020202020204" pitchFamily="34" charset="0"/>
              </a:defRPr>
            </a:lvl1pPr>
            <a:lvl2pPr marL="342900" indent="0">
              <a:buNone/>
              <a:defRPr sz="600">
                <a:latin typeface="+mj-lt"/>
              </a:defRPr>
            </a:lvl2pPr>
            <a:lvl3pPr marL="685800" indent="0">
              <a:buNone/>
              <a:defRPr sz="600">
                <a:latin typeface="+mj-lt"/>
              </a:defRPr>
            </a:lvl3pPr>
            <a:lvl4pPr marL="1028700" indent="0">
              <a:buNone/>
              <a:defRPr sz="600">
                <a:latin typeface="+mj-lt"/>
              </a:defRPr>
            </a:lvl4pPr>
            <a:lvl5pPr marL="1371600" indent="0">
              <a:buNone/>
              <a:defRPr sz="600">
                <a:latin typeface="+mj-lt"/>
              </a:defRPr>
            </a:lvl5pPr>
          </a:lstStyle>
          <a:p>
            <a:pPr marL="0" lvl="0" indent="0" algn="l" defTabSz="685800" rtl="0" eaLnBrk="1" latinLnBrk="0" hangingPunct="1">
              <a:spcBef>
                <a:spcPct val="20000"/>
              </a:spcBef>
              <a:buFont typeface="Arial" panose="020B0604020202020204" pitchFamily="34" charset="0"/>
              <a:buNone/>
            </a:pPr>
            <a:r>
              <a:rPr lang="en-US" dirty="0"/>
              <a:t>Click to edit footnotes</a:t>
            </a:r>
          </a:p>
        </p:txBody>
      </p:sp>
      <p:sp>
        <p:nvSpPr>
          <p:cNvPr id="7" name="Text Placeholder 19"/>
          <p:cNvSpPr>
            <a:spLocks noGrp="1"/>
          </p:cNvSpPr>
          <p:nvPr>
            <p:ph type="body" sz="quarter" idx="12" hasCustomPrompt="1"/>
          </p:nvPr>
        </p:nvSpPr>
        <p:spPr>
          <a:xfrm>
            <a:off x="6029011" y="4702051"/>
            <a:ext cx="2756214" cy="165210"/>
          </a:xfrm>
          <a:prstGeom prst="rect">
            <a:avLst/>
          </a:prstGeom>
        </p:spPr>
        <p:txBody>
          <a:bodyPr lIns="0" tIns="0" rIns="0" bIns="0" anchor="b" anchorCtr="0"/>
          <a:lstStyle>
            <a:lvl1pPr marL="0" indent="0" algn="r" defTabSz="685800" rtl="0" eaLnBrk="1" latinLnBrk="0" hangingPunct="1">
              <a:spcBef>
                <a:spcPct val="20000"/>
              </a:spcBef>
              <a:buFont typeface="Arial" panose="020B0604020202020204" pitchFamily="34" charset="0"/>
              <a:buNone/>
              <a:defRPr lang="en-US" sz="800" b="0" i="0" kern="1200" spc="0" baseline="0" dirty="0">
                <a:solidFill>
                  <a:srgbClr val="000000"/>
                </a:solidFill>
                <a:latin typeface="+mn-lt"/>
                <a:ea typeface="+mn-ea"/>
                <a:cs typeface="Arial Narrow" panose="020B0604020202020204" pitchFamily="34" charset="0"/>
              </a:defRPr>
            </a:lvl1pPr>
            <a:lvl2pPr marL="342900" indent="0">
              <a:buNone/>
              <a:defRPr sz="600"/>
            </a:lvl2pPr>
            <a:lvl3pPr marL="685800" indent="0">
              <a:buNone/>
              <a:defRPr sz="600"/>
            </a:lvl3pPr>
            <a:lvl4pPr marL="1028700" indent="0">
              <a:buNone/>
              <a:defRPr sz="600"/>
            </a:lvl4pPr>
            <a:lvl5pPr marL="1371600" indent="0">
              <a:buNone/>
              <a:defRPr sz="600"/>
            </a:lvl5pPr>
          </a:lstStyle>
          <a:p>
            <a:pPr marL="0" lvl="0" indent="0" algn="r" defTabSz="685800" rtl="0" eaLnBrk="1" latinLnBrk="0" hangingPunct="1">
              <a:spcBef>
                <a:spcPct val="20000"/>
              </a:spcBef>
              <a:buFont typeface="Arial" panose="020B0604020202020204" pitchFamily="34" charset="0"/>
              <a:buNone/>
            </a:pPr>
            <a:r>
              <a:rPr lang="en-US" smtClean="0"/>
              <a:t>WS153151</a:t>
            </a:r>
            <a:endParaRPr lang="en-US" dirty="0"/>
          </a:p>
        </p:txBody>
      </p:sp>
      <p:sp>
        <p:nvSpPr>
          <p:cNvPr id="8" name="Title 3"/>
          <p:cNvSpPr>
            <a:spLocks noGrp="1"/>
          </p:cNvSpPr>
          <p:nvPr>
            <p:ph type="title" hasCustomPrompt="1"/>
          </p:nvPr>
        </p:nvSpPr>
        <p:spPr>
          <a:xfrm>
            <a:off x="356616" y="90729"/>
            <a:ext cx="8229600" cy="476921"/>
          </a:xfrm>
          <a:prstGeom prst="rect">
            <a:avLst/>
          </a:prstGeom>
        </p:spPr>
        <p:txBody>
          <a:bodyPr lIns="0" tIns="0" rIns="0" bIns="0" anchor="b" anchorCtr="0"/>
          <a:lstStyle>
            <a:lvl1pPr algn="l">
              <a:defRPr sz="2400" b="0" i="0" cap="none" spc="0" baseline="0">
                <a:solidFill>
                  <a:srgbClr val="000000"/>
                </a:solidFill>
                <a:latin typeface="+mn-lt"/>
                <a:cs typeface="Arial Narrow" panose="020B0604020202020204" pitchFamily="34" charset="0"/>
              </a:defRPr>
            </a:lvl1pPr>
          </a:lstStyle>
          <a:p>
            <a:r>
              <a:rPr lang="en-US" dirty="0"/>
              <a:t>Click to Edit Master Disclosure Appendix Title Style</a:t>
            </a:r>
          </a:p>
        </p:txBody>
      </p:sp>
      <p:sp>
        <p:nvSpPr>
          <p:cNvPr id="10" name="Content Placeholder 4">
            <a:extLst>
              <a:ext uri="{FF2B5EF4-FFF2-40B4-BE49-F238E27FC236}">
                <a16:creationId xmlns:a16="http://schemas.microsoft.com/office/drawing/2014/main" id="{58FC61AF-E44E-5B41-8F40-FE15BD24E029}"/>
              </a:ext>
            </a:extLst>
          </p:cNvPr>
          <p:cNvSpPr>
            <a:spLocks noGrp="1"/>
          </p:cNvSpPr>
          <p:nvPr>
            <p:ph sz="quarter" idx="14"/>
          </p:nvPr>
        </p:nvSpPr>
        <p:spPr>
          <a:xfrm>
            <a:off x="356697" y="914406"/>
            <a:ext cx="8428609" cy="3770279"/>
          </a:xfrm>
          <a:prstGeom prst="rect">
            <a:avLst/>
          </a:prstGeom>
        </p:spPr>
        <p:txBody>
          <a:bodyPr/>
          <a:lstStyle>
            <a:lvl1pPr marL="0" marR="0" indent="0" algn="l" defTabSz="685800" rtl="0" eaLnBrk="1" fontAlgn="auto" latinLnBrk="0" hangingPunct="1">
              <a:lnSpc>
                <a:spcPct val="93000"/>
              </a:lnSpc>
              <a:spcBef>
                <a:spcPts val="0"/>
              </a:spcBef>
              <a:spcAft>
                <a:spcPts val="600"/>
              </a:spcAft>
              <a:buClrTx/>
              <a:buSzTx/>
              <a:buFontTx/>
              <a:buNone/>
              <a:tabLst/>
              <a:defRPr lang="en-US" sz="800" b="0" kern="1200" baseline="0" dirty="0" smtClean="0">
                <a:solidFill>
                  <a:srgbClr val="000000"/>
                </a:solidFill>
                <a:latin typeface="+mn-lt"/>
                <a:ea typeface="+mn-ea"/>
                <a:cs typeface="+mn-cs"/>
              </a:defRPr>
            </a:lvl1pPr>
            <a:lvl2pPr marL="175021" indent="0">
              <a:lnSpc>
                <a:spcPct val="93000"/>
              </a:lnSpc>
              <a:spcBef>
                <a:spcPts val="0"/>
              </a:spcBef>
              <a:spcAft>
                <a:spcPts val="600"/>
              </a:spcAft>
              <a:buFontTx/>
              <a:buNone/>
              <a:tabLst/>
              <a:defRPr lang="en-US" sz="800" b="0" kern="1200" baseline="0" dirty="0" smtClean="0">
                <a:solidFill>
                  <a:schemeClr val="tx1">
                    <a:lumMod val="75000"/>
                  </a:schemeClr>
                </a:solidFill>
                <a:latin typeface="+mn-lt"/>
                <a:ea typeface="+mn-ea"/>
                <a:cs typeface="+mn-cs"/>
              </a:defRPr>
            </a:lvl2pPr>
            <a:lvl3pPr marL="388144" indent="0">
              <a:lnSpc>
                <a:spcPct val="93000"/>
              </a:lnSpc>
              <a:spcBef>
                <a:spcPts val="0"/>
              </a:spcBef>
              <a:spcAft>
                <a:spcPts val="600"/>
              </a:spcAft>
              <a:buFontTx/>
              <a:buNone/>
              <a:tabLst/>
              <a:defRPr lang="en-US" sz="800" b="0" kern="1200" baseline="0" dirty="0" smtClean="0">
                <a:solidFill>
                  <a:schemeClr val="tx1">
                    <a:lumMod val="75000"/>
                  </a:schemeClr>
                </a:solidFill>
                <a:latin typeface="+mn-lt"/>
                <a:ea typeface="+mn-ea"/>
                <a:cs typeface="+mn-cs"/>
              </a:defRPr>
            </a:lvl3pPr>
            <a:lvl4pPr marL="557213" indent="0">
              <a:lnSpc>
                <a:spcPct val="93000"/>
              </a:lnSpc>
              <a:spcBef>
                <a:spcPts val="0"/>
              </a:spcBef>
              <a:spcAft>
                <a:spcPts val="600"/>
              </a:spcAft>
              <a:buFontTx/>
              <a:buNone/>
              <a:tabLst/>
              <a:defRPr lang="en-US" sz="800" b="0" kern="1200" baseline="0" dirty="0" smtClean="0">
                <a:solidFill>
                  <a:schemeClr val="tx1">
                    <a:lumMod val="75000"/>
                  </a:schemeClr>
                </a:solidFill>
                <a:latin typeface="+mn-lt"/>
                <a:ea typeface="+mn-ea"/>
                <a:cs typeface="+mn-cs"/>
              </a:defRPr>
            </a:lvl4pPr>
            <a:lvl5pPr marL="776287" indent="0">
              <a:lnSpc>
                <a:spcPct val="93000"/>
              </a:lnSpc>
              <a:spcBef>
                <a:spcPts val="0"/>
              </a:spcBef>
              <a:spcAft>
                <a:spcPts val="600"/>
              </a:spcAft>
              <a:buFontTx/>
              <a:buNone/>
              <a:tabLst/>
              <a:defRPr lang="en-US" sz="800" b="0" kern="1200" baseline="0" dirty="0">
                <a:solidFill>
                  <a:schemeClr val="tx1">
                    <a:lumMod val="75000"/>
                  </a:schemeClr>
                </a:solidFill>
                <a:latin typeface="+mn-lt"/>
                <a:ea typeface="+mn-ea"/>
                <a:cs typeface="+mn-cs"/>
              </a:defRPr>
            </a:lvl5pPr>
          </a:lstStyle>
          <a:p>
            <a:pPr lvl="0"/>
            <a:r>
              <a:rPr lang="en-US" dirty="0"/>
              <a:t>Edit Master text styles</a:t>
            </a:r>
          </a:p>
          <a:p>
            <a:pPr marL="0" marR="0" lvl="0" indent="0" algn="l" defTabSz="685800" rtl="0" eaLnBrk="1" fontAlgn="auto" latinLnBrk="0" hangingPunct="1">
              <a:lnSpc>
                <a:spcPct val="93000"/>
              </a:lnSpc>
              <a:spcBef>
                <a:spcPts val="0"/>
              </a:spcBef>
              <a:spcAft>
                <a:spcPts val="600"/>
              </a:spcAft>
              <a:buClrTx/>
              <a:buSzTx/>
              <a:buFontTx/>
              <a:buNone/>
              <a:tabLst/>
              <a:defRPr/>
            </a:pPr>
            <a:r>
              <a:rPr lang="en-US" dirty="0"/>
              <a:t>Edit Master text styles</a:t>
            </a:r>
          </a:p>
          <a:p>
            <a:pPr marL="0" marR="0" lvl="0" indent="0" algn="l" defTabSz="685800" rtl="0" eaLnBrk="1" fontAlgn="auto" latinLnBrk="0" hangingPunct="1">
              <a:lnSpc>
                <a:spcPct val="93000"/>
              </a:lnSpc>
              <a:spcBef>
                <a:spcPts val="0"/>
              </a:spcBef>
              <a:spcAft>
                <a:spcPts val="600"/>
              </a:spcAft>
              <a:buClrTx/>
              <a:buSzTx/>
              <a:buFontTx/>
              <a:buNone/>
              <a:tabLst/>
              <a:defRPr/>
            </a:pPr>
            <a:r>
              <a:rPr lang="en-US" dirty="0"/>
              <a:t>Edit Master text styles</a:t>
            </a:r>
          </a:p>
          <a:p>
            <a:pPr lvl="0"/>
            <a:endParaRPr lang="en-US" dirty="0"/>
          </a:p>
        </p:txBody>
      </p:sp>
      <p:sp>
        <p:nvSpPr>
          <p:cNvPr id="11" name="Freeform 10">
            <a:extLst>
              <a:ext uri="{FF2B5EF4-FFF2-40B4-BE49-F238E27FC236}">
                <a16:creationId xmlns:a16="http://schemas.microsoft.com/office/drawing/2014/main" id="{EAE9EA07-A1E7-1540-A15D-D8C386010A29}"/>
              </a:ext>
            </a:extLst>
          </p:cNvPr>
          <p:cNvSpPr/>
          <p:nvPr userDrawn="1"/>
        </p:nvSpPr>
        <p:spPr>
          <a:xfrm>
            <a:off x="352428" y="530347"/>
            <a:ext cx="8519235" cy="36576"/>
          </a:xfrm>
          <a:custGeom>
            <a:avLst/>
            <a:gdLst>
              <a:gd name="connsiteX0" fmla="*/ 0 w 11160606"/>
              <a:gd name="connsiteY0" fmla="*/ 69272 h 76969"/>
              <a:gd name="connsiteX1" fmla="*/ 10968182 w 11160606"/>
              <a:gd name="connsiteY1" fmla="*/ 76969 h 76969"/>
              <a:gd name="connsiteX2" fmla="*/ 11160606 w 11160606"/>
              <a:gd name="connsiteY2" fmla="*/ 0 h 76969"/>
            </a:gdLst>
            <a:ahLst/>
            <a:cxnLst>
              <a:cxn ang="0">
                <a:pos x="connsiteX0" y="connsiteY0"/>
              </a:cxn>
              <a:cxn ang="0">
                <a:pos x="connsiteX1" y="connsiteY1"/>
              </a:cxn>
              <a:cxn ang="0">
                <a:pos x="connsiteX2" y="connsiteY2"/>
              </a:cxn>
            </a:cxnLst>
            <a:rect l="l" t="t" r="r" b="b"/>
            <a:pathLst>
              <a:path w="11160606" h="76969">
                <a:moveTo>
                  <a:pt x="0" y="69272"/>
                </a:moveTo>
                <a:lnTo>
                  <a:pt x="10968182" y="76969"/>
                </a:lnTo>
                <a:lnTo>
                  <a:pt x="11160606" y="0"/>
                </a:lnTo>
              </a:path>
            </a:pathLst>
          </a:custGeom>
          <a:noFill/>
          <a:ln w="9525" cap="flat" cmpd="sng" algn="ctr">
            <a:solidFill>
              <a:schemeClr val="accent1">
                <a:alpha val="75000"/>
              </a:schemeClr>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a:ln>
                <a:noFill/>
              </a:ln>
              <a:solidFill>
                <a:schemeClr val="tx1">
                  <a:lumMod val="75000"/>
                </a:schemeClr>
              </a:solidFill>
              <a:effectLst/>
              <a:uLnTx/>
              <a:uFillTx/>
              <a:latin typeface="Calibri"/>
              <a:ea typeface="+mn-ea"/>
              <a:cs typeface="+mn-cs"/>
            </a:endParaRPr>
          </a:p>
        </p:txBody>
      </p:sp>
    </p:spTree>
    <p:extLst>
      <p:ext uri="{BB962C8B-B14F-4D97-AF65-F5344CB8AC3E}">
        <p14:creationId xmlns:p14="http://schemas.microsoft.com/office/powerpoint/2010/main" val="266412907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hank you">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15EE8CEE-607A-EB4F-9B00-F4C9B7810C2C}"/>
              </a:ext>
            </a:extLst>
          </p:cNvPr>
          <p:cNvSpPr/>
          <p:nvPr userDrawn="1"/>
        </p:nvSpPr>
        <p:spPr>
          <a:xfrm>
            <a:off x="228600" y="174301"/>
            <a:ext cx="8686800" cy="4620719"/>
          </a:xfrm>
          <a:prstGeom prst="rect">
            <a:avLst/>
          </a:prstGeom>
          <a:noFill/>
          <a:ln w="9525">
            <a:solidFill>
              <a:srgbClr val="0048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8" name="Text Placeholder 17">
            <a:extLst>
              <a:ext uri="{FF2B5EF4-FFF2-40B4-BE49-F238E27FC236}">
                <a16:creationId xmlns:a16="http://schemas.microsoft.com/office/drawing/2014/main" id="{235D8514-04D1-5A4A-92B7-60C803E10E22}"/>
              </a:ext>
            </a:extLst>
          </p:cNvPr>
          <p:cNvSpPr>
            <a:spLocks noGrp="1"/>
          </p:cNvSpPr>
          <p:nvPr>
            <p:ph type="body" sz="quarter" idx="10" hasCustomPrompt="1"/>
          </p:nvPr>
        </p:nvSpPr>
        <p:spPr>
          <a:xfrm>
            <a:off x="457200" y="2186985"/>
            <a:ext cx="8229600" cy="584831"/>
          </a:xfrm>
          <a:prstGeom prst="rect">
            <a:avLst/>
          </a:prstGeom>
        </p:spPr>
        <p:txBody>
          <a:bodyPr lIns="0" tIns="0" rIns="0" bIns="0" anchor="b" anchorCtr="0"/>
          <a:lstStyle>
            <a:lvl1pPr marL="0" indent="0">
              <a:buNone/>
              <a:defRPr lang="en-US" sz="4800" kern="1200" dirty="0">
                <a:solidFill>
                  <a:schemeClr val="accent1"/>
                </a:solidFill>
                <a:latin typeface="+mn-lt"/>
                <a:ea typeface="+mn-ea"/>
                <a:cs typeface="+mn-cs"/>
              </a:defRPr>
            </a:lvl1pPr>
            <a:lvl2pPr marL="342900" indent="0">
              <a:buNone/>
              <a:defRPr b="0" i="0" spc="375" baseline="0">
                <a:solidFill>
                  <a:schemeClr val="accent1"/>
                </a:solidFill>
                <a:latin typeface="Arial Narrow" panose="020B0604020202020204" pitchFamily="34" charset="0"/>
                <a:cs typeface="Arial Narrow" panose="020B0604020202020204" pitchFamily="34" charset="0"/>
              </a:defRPr>
            </a:lvl2pPr>
            <a:lvl3pPr marL="685800" indent="0">
              <a:buNone/>
              <a:defRPr b="0" i="0" spc="375" baseline="0">
                <a:solidFill>
                  <a:schemeClr val="accent1"/>
                </a:solidFill>
                <a:latin typeface="Arial Narrow" panose="020B0604020202020204" pitchFamily="34" charset="0"/>
                <a:cs typeface="Arial Narrow" panose="020B0604020202020204" pitchFamily="34" charset="0"/>
              </a:defRPr>
            </a:lvl3pPr>
            <a:lvl4pPr marL="1028700" indent="0">
              <a:buNone/>
              <a:defRPr b="0" i="0" spc="375" baseline="0">
                <a:solidFill>
                  <a:schemeClr val="accent1"/>
                </a:solidFill>
                <a:latin typeface="Arial Narrow" panose="020B0604020202020204" pitchFamily="34" charset="0"/>
                <a:cs typeface="Arial Narrow" panose="020B0604020202020204" pitchFamily="34" charset="0"/>
              </a:defRPr>
            </a:lvl4pPr>
            <a:lvl5pPr marL="1371600" indent="0">
              <a:buNone/>
              <a:defRPr b="0" i="0" spc="375" baseline="0">
                <a:solidFill>
                  <a:schemeClr val="accent1"/>
                </a:solidFill>
                <a:latin typeface="Arial Narrow" panose="020B0604020202020204" pitchFamily="34" charset="0"/>
                <a:cs typeface="Arial Narrow" panose="020B0604020202020204" pitchFamily="34" charset="0"/>
              </a:defRPr>
            </a:lvl5pPr>
          </a:lstStyle>
          <a:p>
            <a:pPr lvl="0"/>
            <a:r>
              <a:rPr lang="en-US" dirty="0"/>
              <a:t>Thank you!</a:t>
            </a:r>
          </a:p>
        </p:txBody>
      </p:sp>
    </p:spTree>
    <p:extLst>
      <p:ext uri="{BB962C8B-B14F-4D97-AF65-F5344CB8AC3E}">
        <p14:creationId xmlns:p14="http://schemas.microsoft.com/office/powerpoint/2010/main" val="1778758978"/>
      </p:ext>
    </p:extLst>
  </p:cSld>
  <p:clrMapOvr>
    <a:masterClrMapping/>
  </p:clrMapOvr>
  <p:extLst>
    <p:ext uri="{DCECCB84-F9BA-43D5-87BE-67443E8EF086}">
      <p15:sldGuideLst xmlns:p15="http://schemas.microsoft.com/office/powerpoint/2012/main">
        <p15:guide id="1" pos="2880">
          <p15:clr>
            <a:srgbClr val="FBAE40"/>
          </p15:clr>
        </p15:guide>
        <p15:guide id="2" pos="5616">
          <p15:clr>
            <a:srgbClr val="FBAE40"/>
          </p15:clr>
        </p15:guide>
        <p15:guide id="3" pos="144">
          <p15:clr>
            <a:srgbClr val="FBAE40"/>
          </p15:clr>
        </p15:guide>
        <p15:guide id="4" orient="horz" pos="2160">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Thank you Teal">
    <p:bg>
      <p:bgPr>
        <a:solidFill>
          <a:srgbClr val="00485E"/>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15EE8CEE-607A-EB4F-9B00-F4C9B7810C2C}"/>
              </a:ext>
            </a:extLst>
          </p:cNvPr>
          <p:cNvSpPr/>
          <p:nvPr userDrawn="1"/>
        </p:nvSpPr>
        <p:spPr>
          <a:xfrm>
            <a:off x="228600" y="174301"/>
            <a:ext cx="8686800" cy="4620719"/>
          </a:xfrm>
          <a:prstGeom prst="rect">
            <a:avLst/>
          </a:prstGeom>
          <a:no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8" name="Text Placeholder 17">
            <a:extLst>
              <a:ext uri="{FF2B5EF4-FFF2-40B4-BE49-F238E27FC236}">
                <a16:creationId xmlns:a16="http://schemas.microsoft.com/office/drawing/2014/main" id="{235D8514-04D1-5A4A-92B7-60C803E10E22}"/>
              </a:ext>
            </a:extLst>
          </p:cNvPr>
          <p:cNvSpPr>
            <a:spLocks noGrp="1"/>
          </p:cNvSpPr>
          <p:nvPr>
            <p:ph type="body" sz="quarter" idx="10" hasCustomPrompt="1"/>
          </p:nvPr>
        </p:nvSpPr>
        <p:spPr>
          <a:xfrm>
            <a:off x="457200" y="2186985"/>
            <a:ext cx="8229600" cy="584831"/>
          </a:xfrm>
          <a:prstGeom prst="rect">
            <a:avLst/>
          </a:prstGeom>
        </p:spPr>
        <p:txBody>
          <a:bodyPr lIns="0" tIns="0" rIns="0" bIns="0" anchor="b" anchorCtr="0"/>
          <a:lstStyle>
            <a:lvl1pPr marL="0" indent="0" algn="ctr">
              <a:buNone/>
              <a:defRPr sz="5400" b="0" i="0" spc="0" baseline="0">
                <a:solidFill>
                  <a:schemeClr val="bg1"/>
                </a:solidFill>
                <a:latin typeface="+mn-lt"/>
                <a:cs typeface="Arial Narrow" panose="020B0604020202020204" pitchFamily="34" charset="0"/>
              </a:defRPr>
            </a:lvl1pPr>
            <a:lvl2pPr marL="342900" indent="0">
              <a:buNone/>
              <a:defRPr b="0" i="0" spc="375" baseline="0">
                <a:solidFill>
                  <a:schemeClr val="accent1"/>
                </a:solidFill>
                <a:latin typeface="Arial Narrow" panose="020B0604020202020204" pitchFamily="34" charset="0"/>
                <a:cs typeface="Arial Narrow" panose="020B0604020202020204" pitchFamily="34" charset="0"/>
              </a:defRPr>
            </a:lvl2pPr>
            <a:lvl3pPr marL="685800" indent="0">
              <a:buNone/>
              <a:defRPr b="0" i="0" spc="375" baseline="0">
                <a:solidFill>
                  <a:schemeClr val="accent1"/>
                </a:solidFill>
                <a:latin typeface="Arial Narrow" panose="020B0604020202020204" pitchFamily="34" charset="0"/>
                <a:cs typeface="Arial Narrow" panose="020B0604020202020204" pitchFamily="34" charset="0"/>
              </a:defRPr>
            </a:lvl3pPr>
            <a:lvl4pPr marL="1028700" indent="0">
              <a:buNone/>
              <a:defRPr b="0" i="0" spc="375" baseline="0">
                <a:solidFill>
                  <a:schemeClr val="accent1"/>
                </a:solidFill>
                <a:latin typeface="Arial Narrow" panose="020B0604020202020204" pitchFamily="34" charset="0"/>
                <a:cs typeface="Arial Narrow" panose="020B0604020202020204" pitchFamily="34" charset="0"/>
              </a:defRPr>
            </a:lvl4pPr>
            <a:lvl5pPr marL="1371600" indent="0">
              <a:buNone/>
              <a:defRPr b="0" i="0" spc="375" baseline="0">
                <a:solidFill>
                  <a:schemeClr val="accent1"/>
                </a:solidFill>
                <a:latin typeface="Arial Narrow" panose="020B0604020202020204" pitchFamily="34" charset="0"/>
                <a:cs typeface="Arial Narrow" panose="020B0604020202020204" pitchFamily="34" charset="0"/>
              </a:defRPr>
            </a:lvl5pPr>
          </a:lstStyle>
          <a:p>
            <a:pPr lvl="0"/>
            <a:r>
              <a:rPr lang="en-US" dirty="0"/>
              <a:t>Thank you!</a:t>
            </a:r>
          </a:p>
        </p:txBody>
      </p:sp>
      <p:pic>
        <p:nvPicPr>
          <p:cNvPr id="5" name="Picture 4">
            <a:extLst>
              <a:ext uri="{FF2B5EF4-FFF2-40B4-BE49-F238E27FC236}">
                <a16:creationId xmlns:a16="http://schemas.microsoft.com/office/drawing/2014/main" id="{66713EF8-E6CA-7A40-A80A-FC7F4DB9B4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74631" y="4903566"/>
            <a:ext cx="1974987" cy="141316"/>
          </a:xfrm>
          <a:prstGeom prst="rect">
            <a:avLst/>
          </a:prstGeom>
        </p:spPr>
      </p:pic>
    </p:spTree>
    <p:extLst>
      <p:ext uri="{BB962C8B-B14F-4D97-AF65-F5344CB8AC3E}">
        <p14:creationId xmlns:p14="http://schemas.microsoft.com/office/powerpoint/2010/main" val="2284513533"/>
      </p:ext>
    </p:extLst>
  </p:cSld>
  <p:clrMapOvr>
    <a:masterClrMapping/>
  </p:clrMapOvr>
  <p:extLst>
    <p:ext uri="{DCECCB84-F9BA-43D5-87BE-67443E8EF086}">
      <p15:sldGuideLst xmlns:p15="http://schemas.microsoft.com/office/powerpoint/2012/main">
        <p15:guide id="1" pos="2880">
          <p15:clr>
            <a:srgbClr val="FBAE40"/>
          </p15:clr>
        </p15:guide>
        <p15:guide id="2" pos="5616">
          <p15:clr>
            <a:srgbClr val="FBAE40"/>
          </p15:clr>
        </p15:guide>
        <p15:guide id="3" pos="144">
          <p15:clr>
            <a:srgbClr val="FBAE40"/>
          </p15:clr>
        </p15:guide>
        <p15:guide id="4" orient="horz" pos="216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14_Title Slide">
    <p:spTree>
      <p:nvGrpSpPr>
        <p:cNvPr id="1" name=""/>
        <p:cNvGrpSpPr/>
        <p:nvPr/>
      </p:nvGrpSpPr>
      <p:grpSpPr>
        <a:xfrm>
          <a:off x="0" y="0"/>
          <a:ext cx="0" cy="0"/>
          <a:chOff x="0" y="0"/>
          <a:chExt cx="0" cy="0"/>
        </a:xfrm>
      </p:grpSpPr>
      <p:sp>
        <p:nvSpPr>
          <p:cNvPr id="9" name="Text Placeholder 8"/>
          <p:cNvSpPr>
            <a:spLocks noGrp="1"/>
          </p:cNvSpPr>
          <p:nvPr>
            <p:ph type="body" sz="quarter" idx="11" hasCustomPrompt="1"/>
          </p:nvPr>
        </p:nvSpPr>
        <p:spPr>
          <a:xfrm>
            <a:off x="360363" y="1792050"/>
            <a:ext cx="8229600" cy="827484"/>
          </a:xfrm>
          <a:prstGeom prst="rect">
            <a:avLst/>
          </a:prstGeom>
        </p:spPr>
        <p:txBody>
          <a:bodyPr lIns="0" tIns="0" rIns="0" bIns="0" anchor="b" anchorCtr="0">
            <a:noAutofit/>
          </a:bodyPr>
          <a:lstStyle>
            <a:lvl1pPr marL="0" indent="0" algn="l">
              <a:lnSpc>
                <a:spcPct val="93000"/>
              </a:lnSpc>
              <a:spcBef>
                <a:spcPts val="600"/>
              </a:spcBef>
              <a:buNone/>
              <a:defRPr sz="3000" b="0" i="0" cap="none" spc="0" baseline="0">
                <a:solidFill>
                  <a:srgbClr val="000000"/>
                </a:solidFill>
                <a:latin typeface="+mn-lt"/>
                <a:cs typeface="Arial Narrow" panose="020B0604020202020204" pitchFamily="34" charset="0"/>
              </a:defRPr>
            </a:lvl1pPr>
            <a:lvl2pPr>
              <a:defRPr sz="1500" b="1">
                <a:solidFill>
                  <a:schemeClr val="bg1"/>
                </a:solidFill>
                <a:latin typeface="+mj-lt"/>
              </a:defRPr>
            </a:lvl2pPr>
            <a:lvl3pPr>
              <a:defRPr sz="1500" b="1">
                <a:solidFill>
                  <a:schemeClr val="bg1"/>
                </a:solidFill>
                <a:latin typeface="+mj-lt"/>
              </a:defRPr>
            </a:lvl3pPr>
            <a:lvl4pPr>
              <a:defRPr sz="1500" b="1">
                <a:solidFill>
                  <a:schemeClr val="bg1"/>
                </a:solidFill>
                <a:latin typeface="+mj-lt"/>
              </a:defRPr>
            </a:lvl4pPr>
            <a:lvl5pPr>
              <a:defRPr sz="1500" b="1">
                <a:solidFill>
                  <a:schemeClr val="bg1"/>
                </a:solidFill>
                <a:latin typeface="+mj-lt"/>
              </a:defRPr>
            </a:lvl5pPr>
          </a:lstStyle>
          <a:p>
            <a:pPr lvl="0"/>
            <a:r>
              <a:rPr lang="en-US" dirty="0"/>
              <a:t>Click to Edit Title</a:t>
            </a:r>
          </a:p>
        </p:txBody>
      </p:sp>
      <p:sp>
        <p:nvSpPr>
          <p:cNvPr id="30" name="Text Placeholder 29"/>
          <p:cNvSpPr>
            <a:spLocks noGrp="1"/>
          </p:cNvSpPr>
          <p:nvPr>
            <p:ph type="body" sz="quarter" idx="12" hasCustomPrompt="1"/>
          </p:nvPr>
        </p:nvSpPr>
        <p:spPr>
          <a:xfrm>
            <a:off x="360363" y="2831465"/>
            <a:ext cx="3086100" cy="171450"/>
          </a:xfrm>
          <a:prstGeom prst="rect">
            <a:avLst/>
          </a:prstGeom>
        </p:spPr>
        <p:txBody>
          <a:bodyPr lIns="0" tIns="0" rIns="0" bIns="0" anchor="b" anchorCtr="0">
            <a:noAutofit/>
          </a:bodyPr>
          <a:lstStyle>
            <a:lvl1pPr marL="0" marR="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lang="en-US" sz="1050" b="0" kern="1200" noProof="0" dirty="0">
                <a:solidFill>
                  <a:srgbClr val="000000"/>
                </a:solidFill>
                <a:latin typeface="+mn-lt"/>
                <a:ea typeface="+mn-ea"/>
                <a:cs typeface="+mn-cs"/>
              </a:defRPr>
            </a:lvl1pPr>
            <a:lvl2pPr marL="342900" indent="0">
              <a:buNone/>
              <a:defRPr sz="975">
                <a:solidFill>
                  <a:schemeClr val="bg1"/>
                </a:solidFill>
                <a:latin typeface="+mn-lt"/>
              </a:defRPr>
            </a:lvl2pPr>
            <a:lvl3pPr marL="685800" indent="0">
              <a:buNone/>
              <a:defRPr sz="975">
                <a:solidFill>
                  <a:schemeClr val="bg1"/>
                </a:solidFill>
                <a:latin typeface="+mn-lt"/>
              </a:defRPr>
            </a:lvl3pPr>
            <a:lvl4pPr marL="1028700" indent="0">
              <a:buNone/>
              <a:defRPr sz="975">
                <a:solidFill>
                  <a:schemeClr val="bg1"/>
                </a:solidFill>
                <a:latin typeface="+mn-lt"/>
              </a:defRPr>
            </a:lvl4pPr>
            <a:lvl5pPr marL="1371600" indent="0">
              <a:buNone/>
              <a:defRPr sz="975">
                <a:solidFill>
                  <a:schemeClr val="bg1"/>
                </a:solidFill>
                <a:latin typeface="+mn-lt"/>
              </a:defRPr>
            </a:lvl5pPr>
          </a:lstStyle>
          <a:p>
            <a:pPr lvl="0"/>
            <a:r>
              <a:rPr lang="en-US" noProof="0" dirty="0"/>
              <a:t>Click to edit speaker name</a:t>
            </a:r>
          </a:p>
        </p:txBody>
      </p:sp>
      <p:sp>
        <p:nvSpPr>
          <p:cNvPr id="5" name="Text Placeholder 4">
            <a:extLst>
              <a:ext uri="{FF2B5EF4-FFF2-40B4-BE49-F238E27FC236}">
                <a16:creationId xmlns:a16="http://schemas.microsoft.com/office/drawing/2014/main" id="{11384D19-DE12-0D43-8B8B-B0132FC3EE51}"/>
              </a:ext>
            </a:extLst>
          </p:cNvPr>
          <p:cNvSpPr>
            <a:spLocks noGrp="1"/>
          </p:cNvSpPr>
          <p:nvPr>
            <p:ph type="body" sz="quarter" idx="13" hasCustomPrompt="1"/>
          </p:nvPr>
        </p:nvSpPr>
        <p:spPr>
          <a:xfrm>
            <a:off x="360363" y="1491382"/>
            <a:ext cx="4564372" cy="209228"/>
          </a:xfrm>
          <a:prstGeom prst="rect">
            <a:avLst/>
          </a:prstGeom>
        </p:spPr>
        <p:txBody>
          <a:bodyPr lIns="0" tIns="0" rIns="0" bIns="0" anchor="b" anchorCtr="0"/>
          <a:lstStyle>
            <a:lvl1pPr marL="0" indent="0" algn="l">
              <a:buNone/>
              <a:defRPr lang="en-US" sz="1400" b="0" kern="1200" dirty="0">
                <a:solidFill>
                  <a:srgbClr val="000000"/>
                </a:solidFill>
                <a:latin typeface="+mn-lt"/>
                <a:ea typeface="+mn-ea"/>
                <a:cs typeface="+mn-cs"/>
              </a:defRPr>
            </a:lvl1pPr>
            <a:lvl2pPr marL="342900" indent="0">
              <a:buNone/>
              <a:defRPr sz="788" b="0" i="0" spc="150" baseline="0">
                <a:latin typeface="Arial Narrow" panose="020B0604020202020204" pitchFamily="34" charset="0"/>
                <a:cs typeface="Arial Narrow" panose="020B0604020202020204" pitchFamily="34" charset="0"/>
              </a:defRPr>
            </a:lvl2pPr>
            <a:lvl3pPr marL="685800" indent="0">
              <a:buNone/>
              <a:defRPr sz="788" b="0" i="0" spc="150" baseline="0">
                <a:latin typeface="Arial Narrow" panose="020B0604020202020204" pitchFamily="34" charset="0"/>
                <a:cs typeface="Arial Narrow" panose="020B0604020202020204" pitchFamily="34" charset="0"/>
              </a:defRPr>
            </a:lvl3pPr>
            <a:lvl4pPr marL="1028700" indent="0">
              <a:buNone/>
              <a:defRPr sz="788" b="0" i="0" spc="150" baseline="0">
                <a:latin typeface="Arial Narrow" panose="020B0604020202020204" pitchFamily="34" charset="0"/>
                <a:cs typeface="Arial Narrow" panose="020B0604020202020204" pitchFamily="34" charset="0"/>
              </a:defRPr>
            </a:lvl4pPr>
            <a:lvl5pPr marL="1371600" indent="0">
              <a:buNone/>
              <a:defRPr sz="788" b="0" i="0" spc="150" baseline="0">
                <a:latin typeface="Arial Narrow" panose="020B0604020202020204" pitchFamily="34" charset="0"/>
                <a:cs typeface="Arial Narrow" panose="020B0604020202020204" pitchFamily="34" charset="0"/>
              </a:defRPr>
            </a:lvl5pPr>
          </a:lstStyle>
          <a:p>
            <a:pPr lvl="0"/>
            <a:r>
              <a:rPr lang="en-US" dirty="0"/>
              <a:t>Date mm/</a:t>
            </a:r>
            <a:r>
              <a:rPr lang="en-US" dirty="0" err="1"/>
              <a:t>dd</a:t>
            </a:r>
            <a:r>
              <a:rPr lang="en-US" dirty="0"/>
              <a:t>/</a:t>
            </a:r>
            <a:r>
              <a:rPr lang="en-US" dirty="0" err="1"/>
              <a:t>yy</a:t>
            </a:r>
            <a:endParaRPr lang="en-US" dirty="0"/>
          </a:p>
        </p:txBody>
      </p:sp>
      <p:sp>
        <p:nvSpPr>
          <p:cNvPr id="13" name="Text Placeholder 12">
            <a:extLst>
              <a:ext uri="{FF2B5EF4-FFF2-40B4-BE49-F238E27FC236}">
                <a16:creationId xmlns:a16="http://schemas.microsoft.com/office/drawing/2014/main" id="{12ECAAEB-23AF-1A43-9E6A-CBC6EA3A9453}"/>
              </a:ext>
            </a:extLst>
          </p:cNvPr>
          <p:cNvSpPr>
            <a:spLocks noGrp="1"/>
          </p:cNvSpPr>
          <p:nvPr>
            <p:ph type="body" sz="quarter" idx="14" hasCustomPrompt="1"/>
          </p:nvPr>
        </p:nvSpPr>
        <p:spPr>
          <a:xfrm>
            <a:off x="360363" y="3021423"/>
            <a:ext cx="3086100" cy="171450"/>
          </a:xfrm>
          <a:prstGeom prst="rect">
            <a:avLst/>
          </a:prstGeom>
        </p:spPr>
        <p:txBody>
          <a:bodyPr lIns="0" tIns="0" rIns="0" bIns="0" anchor="t" anchorCtr="0">
            <a:noAutofit/>
          </a:bodyPr>
          <a:lstStyle>
            <a:lvl1pPr marL="0" indent="0" algn="l">
              <a:buNone/>
              <a:defRPr lang="en-US" sz="1050" b="0" i="1" kern="1200" dirty="0">
                <a:solidFill>
                  <a:srgbClr val="000000"/>
                </a:solidFill>
                <a:latin typeface="+mn-lt"/>
                <a:ea typeface="+mn-ea"/>
                <a:cs typeface="+mn-cs"/>
              </a:defRPr>
            </a:lvl1pPr>
            <a:lvl2pPr marL="342900" indent="0" algn="ctr">
              <a:buNone/>
              <a:defRPr sz="975">
                <a:latin typeface="Times" pitchFamily="2" charset="0"/>
              </a:defRPr>
            </a:lvl2pPr>
            <a:lvl3pPr marL="685800" indent="0" algn="ctr">
              <a:buNone/>
              <a:defRPr sz="975">
                <a:latin typeface="Times" pitchFamily="2" charset="0"/>
              </a:defRPr>
            </a:lvl3pPr>
            <a:lvl4pPr marL="1028700" indent="0" algn="ctr">
              <a:buNone/>
              <a:defRPr sz="975">
                <a:latin typeface="Times" pitchFamily="2" charset="0"/>
              </a:defRPr>
            </a:lvl4pPr>
            <a:lvl5pPr marL="1371600" indent="0" algn="ctr">
              <a:buNone/>
              <a:defRPr sz="975">
                <a:latin typeface="Times" pitchFamily="2" charset="0"/>
              </a:defRPr>
            </a:lvl5pPr>
          </a:lstStyle>
          <a:p>
            <a:pPr lvl="0"/>
            <a:r>
              <a:rPr lang="en-US" dirty="0"/>
              <a:t>Click to edit presenter title</a:t>
            </a:r>
          </a:p>
        </p:txBody>
      </p:sp>
      <p:sp>
        <p:nvSpPr>
          <p:cNvPr id="10" name="Text Placeholder 9">
            <a:extLst>
              <a:ext uri="{FF2B5EF4-FFF2-40B4-BE49-F238E27FC236}">
                <a16:creationId xmlns:a16="http://schemas.microsoft.com/office/drawing/2014/main" id="{FADF3414-36CB-6343-BC88-D35AF2B6DF79}"/>
              </a:ext>
            </a:extLst>
          </p:cNvPr>
          <p:cNvSpPr>
            <a:spLocks noGrp="1"/>
          </p:cNvSpPr>
          <p:nvPr>
            <p:ph type="body" sz="quarter" idx="15" hasCustomPrompt="1"/>
          </p:nvPr>
        </p:nvSpPr>
        <p:spPr>
          <a:xfrm>
            <a:off x="360363" y="3451855"/>
            <a:ext cx="3086100" cy="171450"/>
          </a:xfrm>
          <a:prstGeom prst="rect">
            <a:avLst/>
          </a:prstGeom>
        </p:spPr>
        <p:txBody>
          <a:bodyPr lIns="0" tIns="0" rIns="0" bIns="0" anchor="t" anchorCtr="0"/>
          <a:lstStyle>
            <a:lvl1pPr marL="0" indent="0">
              <a:buNone/>
              <a:defRPr lang="en-US" sz="1050" b="0" i="1" kern="1200" dirty="0">
                <a:solidFill>
                  <a:srgbClr val="000000"/>
                </a:solidFill>
                <a:latin typeface="+mn-lt"/>
                <a:ea typeface="+mn-ea"/>
                <a:cs typeface="+mn-cs"/>
              </a:defRPr>
            </a:lvl1pPr>
            <a:lvl2pPr marL="342900" indent="0">
              <a:buNone/>
              <a:defRPr sz="788"/>
            </a:lvl2pPr>
            <a:lvl3pPr marL="685800" indent="0">
              <a:buNone/>
              <a:defRPr sz="788"/>
            </a:lvl3pPr>
            <a:lvl4pPr marL="1028700" indent="0">
              <a:buNone/>
              <a:defRPr sz="788"/>
            </a:lvl4pPr>
            <a:lvl5pPr marL="1371600" indent="0">
              <a:buNone/>
              <a:defRPr sz="788"/>
            </a:lvl5pPr>
          </a:lstStyle>
          <a:p>
            <a:pPr lvl="0"/>
            <a:r>
              <a:rPr lang="en-US" dirty="0"/>
              <a:t>Click to edit presenter title</a:t>
            </a:r>
          </a:p>
        </p:txBody>
      </p:sp>
      <p:sp>
        <p:nvSpPr>
          <p:cNvPr id="14" name="Content Placeholder 13">
            <a:extLst>
              <a:ext uri="{FF2B5EF4-FFF2-40B4-BE49-F238E27FC236}">
                <a16:creationId xmlns:a16="http://schemas.microsoft.com/office/drawing/2014/main" id="{395CF2EB-2614-8345-B581-13C6FC49CE08}"/>
              </a:ext>
            </a:extLst>
          </p:cNvPr>
          <p:cNvSpPr>
            <a:spLocks noGrp="1"/>
          </p:cNvSpPr>
          <p:nvPr>
            <p:ph sz="quarter" idx="16" hasCustomPrompt="1"/>
          </p:nvPr>
        </p:nvSpPr>
        <p:spPr>
          <a:xfrm>
            <a:off x="360363" y="3261898"/>
            <a:ext cx="3086100" cy="171450"/>
          </a:xfrm>
          <a:prstGeom prst="rect">
            <a:avLst/>
          </a:prstGeom>
        </p:spPr>
        <p:txBody>
          <a:bodyPr lIns="0" tIns="0" rIns="0" bIns="0" anchor="b" anchorCtr="0"/>
          <a:lstStyle>
            <a:lvl1pPr marL="0" indent="0">
              <a:buNone/>
              <a:defRPr lang="en-US" sz="1050" b="0" kern="1200" dirty="0">
                <a:solidFill>
                  <a:srgbClr val="000000"/>
                </a:solidFill>
                <a:latin typeface="+mn-lt"/>
                <a:ea typeface="+mn-ea"/>
                <a:cs typeface="+mn-cs"/>
              </a:defRPr>
            </a:lvl1pPr>
            <a:lvl2pPr marL="342900" indent="0">
              <a:buNone/>
              <a:defRPr sz="900" b="1"/>
            </a:lvl2pPr>
            <a:lvl3pPr marL="685800" indent="0">
              <a:buNone/>
              <a:defRPr sz="900" b="1"/>
            </a:lvl3pPr>
            <a:lvl4pPr marL="1028700" indent="0">
              <a:buNone/>
              <a:defRPr sz="900" b="1"/>
            </a:lvl4pPr>
            <a:lvl5pPr marL="1371600" indent="0">
              <a:buNone/>
              <a:defRPr sz="900" b="1"/>
            </a:lvl5pPr>
          </a:lstStyle>
          <a:p>
            <a:pPr lvl="0"/>
            <a:r>
              <a:rPr lang="en-US" dirty="0"/>
              <a:t>Click to edit speaker name</a:t>
            </a:r>
          </a:p>
        </p:txBody>
      </p:sp>
      <p:sp>
        <p:nvSpPr>
          <p:cNvPr id="11" name="Text Placeholder 9">
            <a:extLst>
              <a:ext uri="{FF2B5EF4-FFF2-40B4-BE49-F238E27FC236}">
                <a16:creationId xmlns:a16="http://schemas.microsoft.com/office/drawing/2014/main" id="{FADF3414-36CB-6343-BC88-D35AF2B6DF79}"/>
              </a:ext>
            </a:extLst>
          </p:cNvPr>
          <p:cNvSpPr>
            <a:spLocks noGrp="1"/>
          </p:cNvSpPr>
          <p:nvPr>
            <p:ph type="body" sz="quarter" idx="17" hasCustomPrompt="1"/>
          </p:nvPr>
        </p:nvSpPr>
        <p:spPr>
          <a:xfrm>
            <a:off x="360363" y="3876706"/>
            <a:ext cx="3086100" cy="171450"/>
          </a:xfrm>
          <a:prstGeom prst="rect">
            <a:avLst/>
          </a:prstGeom>
        </p:spPr>
        <p:txBody>
          <a:bodyPr lIns="0" tIns="0" rIns="0" bIns="0" anchor="t" anchorCtr="0"/>
          <a:lstStyle>
            <a:lvl1pPr marL="0" indent="0">
              <a:buNone/>
              <a:defRPr lang="en-US" sz="1050" b="0" i="1" kern="1200" dirty="0">
                <a:solidFill>
                  <a:srgbClr val="000000"/>
                </a:solidFill>
                <a:latin typeface="+mn-lt"/>
                <a:ea typeface="+mn-ea"/>
                <a:cs typeface="+mn-cs"/>
              </a:defRPr>
            </a:lvl1pPr>
            <a:lvl2pPr marL="342900" indent="0">
              <a:buNone/>
              <a:defRPr sz="788"/>
            </a:lvl2pPr>
            <a:lvl3pPr marL="685800" indent="0">
              <a:buNone/>
              <a:defRPr sz="788"/>
            </a:lvl3pPr>
            <a:lvl4pPr marL="1028700" indent="0">
              <a:buNone/>
              <a:defRPr sz="788"/>
            </a:lvl4pPr>
            <a:lvl5pPr marL="1371600" indent="0">
              <a:buNone/>
              <a:defRPr sz="788"/>
            </a:lvl5pPr>
          </a:lstStyle>
          <a:p>
            <a:pPr lvl="0"/>
            <a:r>
              <a:rPr lang="en-US" dirty="0"/>
              <a:t>Click to edit presenter title</a:t>
            </a:r>
          </a:p>
        </p:txBody>
      </p:sp>
      <p:sp>
        <p:nvSpPr>
          <p:cNvPr id="12" name="Content Placeholder 13">
            <a:extLst>
              <a:ext uri="{FF2B5EF4-FFF2-40B4-BE49-F238E27FC236}">
                <a16:creationId xmlns:a16="http://schemas.microsoft.com/office/drawing/2014/main" id="{395CF2EB-2614-8345-B581-13C6FC49CE08}"/>
              </a:ext>
            </a:extLst>
          </p:cNvPr>
          <p:cNvSpPr>
            <a:spLocks noGrp="1"/>
          </p:cNvSpPr>
          <p:nvPr>
            <p:ph sz="quarter" idx="18" hasCustomPrompt="1"/>
          </p:nvPr>
        </p:nvSpPr>
        <p:spPr>
          <a:xfrm>
            <a:off x="360363" y="3686749"/>
            <a:ext cx="3086100" cy="171450"/>
          </a:xfrm>
          <a:prstGeom prst="rect">
            <a:avLst/>
          </a:prstGeom>
        </p:spPr>
        <p:txBody>
          <a:bodyPr lIns="0" tIns="0" rIns="0" bIns="0" anchor="b" anchorCtr="0"/>
          <a:lstStyle>
            <a:lvl1pPr marL="0" indent="0">
              <a:buNone/>
              <a:defRPr lang="en-US" sz="1050" b="0" kern="1200" dirty="0">
                <a:solidFill>
                  <a:srgbClr val="000000"/>
                </a:solidFill>
                <a:latin typeface="+mn-lt"/>
                <a:ea typeface="+mn-ea"/>
                <a:cs typeface="+mn-cs"/>
              </a:defRPr>
            </a:lvl1pPr>
            <a:lvl2pPr marL="342900" indent="0">
              <a:buNone/>
              <a:defRPr sz="900" b="1"/>
            </a:lvl2pPr>
            <a:lvl3pPr marL="685800" indent="0">
              <a:buNone/>
              <a:defRPr sz="900" b="1"/>
            </a:lvl3pPr>
            <a:lvl4pPr marL="1028700" indent="0">
              <a:buNone/>
              <a:defRPr sz="900" b="1"/>
            </a:lvl4pPr>
            <a:lvl5pPr marL="1371600" indent="0">
              <a:buNone/>
              <a:defRPr sz="900" b="1"/>
            </a:lvl5pPr>
          </a:lstStyle>
          <a:p>
            <a:pPr lvl="0"/>
            <a:r>
              <a:rPr lang="en-US" dirty="0"/>
              <a:t>Click to edit speaker name</a:t>
            </a:r>
          </a:p>
        </p:txBody>
      </p:sp>
      <p:pic>
        <p:nvPicPr>
          <p:cNvPr id="16" name="Picture 15">
            <a:extLst>
              <a:ext uri="{FF2B5EF4-FFF2-40B4-BE49-F238E27FC236}">
                <a16:creationId xmlns:a16="http://schemas.microsoft.com/office/drawing/2014/main" id="{7B3BD943-1744-9E4F-8712-F6DA47C18B1B}"/>
              </a:ext>
            </a:extLst>
          </p:cNvPr>
          <p:cNvPicPr>
            <a:picLocks noChangeAspect="1"/>
          </p:cNvPicPr>
          <p:nvPr userDrawn="1"/>
        </p:nvPicPr>
        <p:blipFill>
          <a:blip r:embed="rId2"/>
          <a:stretch>
            <a:fillRect/>
          </a:stretch>
        </p:blipFill>
        <p:spPr>
          <a:xfrm>
            <a:off x="6102654" y="269875"/>
            <a:ext cx="2733075" cy="1742252"/>
          </a:xfrm>
          <a:prstGeom prst="rect">
            <a:avLst/>
          </a:prstGeom>
        </p:spPr>
      </p:pic>
      <p:pic>
        <p:nvPicPr>
          <p:cNvPr id="17" name="Picture 1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41026" y="139558"/>
            <a:ext cx="1697874" cy="916062"/>
          </a:xfrm>
          <a:prstGeom prst="rect">
            <a:avLst/>
          </a:prstGeom>
        </p:spPr>
      </p:pic>
    </p:spTree>
    <p:extLst>
      <p:ext uri="{BB962C8B-B14F-4D97-AF65-F5344CB8AC3E}">
        <p14:creationId xmlns:p14="http://schemas.microsoft.com/office/powerpoint/2010/main" val="4073117952"/>
      </p:ext>
    </p:extLst>
  </p:cSld>
  <p:clrMapOvr>
    <a:masterClrMapping/>
  </p:clrMapOvr>
  <p:hf hdr="0" ftr="0" dt="0"/>
  <p:extLst>
    <p:ext uri="{DCECCB84-F9BA-43D5-87BE-67443E8EF086}">
      <p15:sldGuideLst xmlns:p15="http://schemas.microsoft.com/office/powerpoint/2012/main">
        <p15:guide id="1" pos="2880">
          <p15:clr>
            <a:srgbClr val="FBAE40"/>
          </p15:clr>
        </p15:guide>
        <p15:guide id="2" orient="horz" pos="2160">
          <p15:clr>
            <a:srgbClr val="FBAE40"/>
          </p15:clr>
        </p15:guide>
        <p15:guide id="3" pos="144">
          <p15:clr>
            <a:srgbClr val="FBAE40"/>
          </p15:clr>
        </p15:guide>
        <p15:guide id="4" pos="5616">
          <p15:clr>
            <a:srgbClr val="FBAE40"/>
          </p15:clr>
        </p15:guide>
        <p15:guide id="5" orient="horz" pos="60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12_Title Slide">
    <p:bg>
      <p:bgPr>
        <a:solidFill>
          <a:srgbClr val="00485E"/>
        </a:solidFill>
        <a:effectLst/>
      </p:bgPr>
    </p:bg>
    <p:spTree>
      <p:nvGrpSpPr>
        <p:cNvPr id="1" name=""/>
        <p:cNvGrpSpPr/>
        <p:nvPr/>
      </p:nvGrpSpPr>
      <p:grpSpPr>
        <a:xfrm>
          <a:off x="0" y="0"/>
          <a:ext cx="0" cy="0"/>
          <a:chOff x="0" y="0"/>
          <a:chExt cx="0" cy="0"/>
        </a:xfrm>
      </p:grpSpPr>
      <p:sp>
        <p:nvSpPr>
          <p:cNvPr id="9" name="Text Placeholder 8"/>
          <p:cNvSpPr>
            <a:spLocks noGrp="1"/>
          </p:cNvSpPr>
          <p:nvPr>
            <p:ph type="body" sz="quarter" idx="11" hasCustomPrompt="1"/>
          </p:nvPr>
        </p:nvSpPr>
        <p:spPr>
          <a:xfrm>
            <a:off x="360363" y="1792050"/>
            <a:ext cx="8229600" cy="827484"/>
          </a:xfrm>
          <a:prstGeom prst="rect">
            <a:avLst/>
          </a:prstGeom>
        </p:spPr>
        <p:txBody>
          <a:bodyPr lIns="0" tIns="0" rIns="0" bIns="0" anchor="b" anchorCtr="0">
            <a:noAutofit/>
          </a:bodyPr>
          <a:lstStyle>
            <a:lvl1pPr marL="0" indent="0" algn="l">
              <a:lnSpc>
                <a:spcPct val="93000"/>
              </a:lnSpc>
              <a:spcBef>
                <a:spcPts val="600"/>
              </a:spcBef>
              <a:buNone/>
              <a:defRPr sz="3000" b="0" i="0" cap="none" spc="0" baseline="0">
                <a:solidFill>
                  <a:schemeClr val="bg1"/>
                </a:solidFill>
                <a:latin typeface="+mn-lt"/>
                <a:cs typeface="Arial Narrow" panose="020B0604020202020204" pitchFamily="34" charset="0"/>
              </a:defRPr>
            </a:lvl1pPr>
            <a:lvl2pPr>
              <a:defRPr sz="1500" b="1">
                <a:solidFill>
                  <a:schemeClr val="bg1"/>
                </a:solidFill>
                <a:latin typeface="+mj-lt"/>
              </a:defRPr>
            </a:lvl2pPr>
            <a:lvl3pPr>
              <a:defRPr sz="1500" b="1">
                <a:solidFill>
                  <a:schemeClr val="bg1"/>
                </a:solidFill>
                <a:latin typeface="+mj-lt"/>
              </a:defRPr>
            </a:lvl3pPr>
            <a:lvl4pPr>
              <a:defRPr sz="1500" b="1">
                <a:solidFill>
                  <a:schemeClr val="bg1"/>
                </a:solidFill>
                <a:latin typeface="+mj-lt"/>
              </a:defRPr>
            </a:lvl4pPr>
            <a:lvl5pPr>
              <a:defRPr sz="1500" b="1">
                <a:solidFill>
                  <a:schemeClr val="bg1"/>
                </a:solidFill>
                <a:latin typeface="+mj-lt"/>
              </a:defRPr>
            </a:lvl5pPr>
          </a:lstStyle>
          <a:p>
            <a:pPr lvl="0"/>
            <a:r>
              <a:rPr lang="en-US" dirty="0"/>
              <a:t>Click to Edit Title</a:t>
            </a:r>
          </a:p>
        </p:txBody>
      </p:sp>
      <p:sp>
        <p:nvSpPr>
          <p:cNvPr id="30" name="Text Placeholder 29"/>
          <p:cNvSpPr>
            <a:spLocks noGrp="1"/>
          </p:cNvSpPr>
          <p:nvPr>
            <p:ph type="body" sz="quarter" idx="12" hasCustomPrompt="1"/>
          </p:nvPr>
        </p:nvSpPr>
        <p:spPr>
          <a:xfrm>
            <a:off x="360363" y="2831465"/>
            <a:ext cx="3086100" cy="171450"/>
          </a:xfrm>
          <a:prstGeom prst="rect">
            <a:avLst/>
          </a:prstGeom>
        </p:spPr>
        <p:txBody>
          <a:bodyPr lIns="0" tIns="0" rIns="0" bIns="0" anchor="b" anchorCtr="0">
            <a:noAutofit/>
          </a:bodyPr>
          <a:lstStyle>
            <a:lvl1pPr marL="0" marR="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lang="en-US" sz="1050" b="0" kern="1200" noProof="0" dirty="0">
                <a:solidFill>
                  <a:schemeClr val="bg1"/>
                </a:solidFill>
                <a:latin typeface="+mn-lt"/>
                <a:ea typeface="+mn-ea"/>
                <a:cs typeface="+mn-cs"/>
              </a:defRPr>
            </a:lvl1pPr>
            <a:lvl2pPr marL="342900" indent="0">
              <a:buNone/>
              <a:defRPr sz="975">
                <a:solidFill>
                  <a:schemeClr val="bg1"/>
                </a:solidFill>
                <a:latin typeface="+mn-lt"/>
              </a:defRPr>
            </a:lvl2pPr>
            <a:lvl3pPr marL="685800" indent="0">
              <a:buNone/>
              <a:defRPr sz="975">
                <a:solidFill>
                  <a:schemeClr val="bg1"/>
                </a:solidFill>
                <a:latin typeface="+mn-lt"/>
              </a:defRPr>
            </a:lvl3pPr>
            <a:lvl4pPr marL="1028700" indent="0">
              <a:buNone/>
              <a:defRPr sz="975">
                <a:solidFill>
                  <a:schemeClr val="bg1"/>
                </a:solidFill>
                <a:latin typeface="+mn-lt"/>
              </a:defRPr>
            </a:lvl4pPr>
            <a:lvl5pPr marL="1371600" indent="0">
              <a:buNone/>
              <a:defRPr sz="975">
                <a:solidFill>
                  <a:schemeClr val="bg1"/>
                </a:solidFill>
                <a:latin typeface="+mn-lt"/>
              </a:defRPr>
            </a:lvl5pPr>
          </a:lstStyle>
          <a:p>
            <a:pPr lvl="0"/>
            <a:r>
              <a:rPr lang="en-US" noProof="0" dirty="0"/>
              <a:t>Click to edit speaker name</a:t>
            </a:r>
          </a:p>
        </p:txBody>
      </p:sp>
      <p:sp>
        <p:nvSpPr>
          <p:cNvPr id="5" name="Text Placeholder 4">
            <a:extLst>
              <a:ext uri="{FF2B5EF4-FFF2-40B4-BE49-F238E27FC236}">
                <a16:creationId xmlns:a16="http://schemas.microsoft.com/office/drawing/2014/main" id="{11384D19-DE12-0D43-8B8B-B0132FC3EE51}"/>
              </a:ext>
            </a:extLst>
          </p:cNvPr>
          <p:cNvSpPr>
            <a:spLocks noGrp="1"/>
          </p:cNvSpPr>
          <p:nvPr>
            <p:ph type="body" sz="quarter" idx="13" hasCustomPrompt="1"/>
          </p:nvPr>
        </p:nvSpPr>
        <p:spPr>
          <a:xfrm>
            <a:off x="360363" y="1491382"/>
            <a:ext cx="4564372" cy="209228"/>
          </a:xfrm>
          <a:prstGeom prst="rect">
            <a:avLst/>
          </a:prstGeom>
        </p:spPr>
        <p:txBody>
          <a:bodyPr lIns="0" tIns="0" rIns="0" bIns="0" anchor="b" anchorCtr="0"/>
          <a:lstStyle>
            <a:lvl1pPr marL="0" indent="0" algn="l">
              <a:buNone/>
              <a:defRPr lang="en-US" sz="1400" b="0" kern="1200" dirty="0">
                <a:solidFill>
                  <a:schemeClr val="bg1"/>
                </a:solidFill>
                <a:latin typeface="+mn-lt"/>
                <a:ea typeface="+mn-ea"/>
                <a:cs typeface="+mn-cs"/>
              </a:defRPr>
            </a:lvl1pPr>
            <a:lvl2pPr marL="342900" indent="0">
              <a:buNone/>
              <a:defRPr sz="788" b="0" i="0" spc="150" baseline="0">
                <a:latin typeface="Arial Narrow" panose="020B0604020202020204" pitchFamily="34" charset="0"/>
                <a:cs typeface="Arial Narrow" panose="020B0604020202020204" pitchFamily="34" charset="0"/>
              </a:defRPr>
            </a:lvl2pPr>
            <a:lvl3pPr marL="685800" indent="0">
              <a:buNone/>
              <a:defRPr sz="788" b="0" i="0" spc="150" baseline="0">
                <a:latin typeface="Arial Narrow" panose="020B0604020202020204" pitchFamily="34" charset="0"/>
                <a:cs typeface="Arial Narrow" panose="020B0604020202020204" pitchFamily="34" charset="0"/>
              </a:defRPr>
            </a:lvl3pPr>
            <a:lvl4pPr marL="1028700" indent="0">
              <a:buNone/>
              <a:defRPr sz="788" b="0" i="0" spc="150" baseline="0">
                <a:latin typeface="Arial Narrow" panose="020B0604020202020204" pitchFamily="34" charset="0"/>
                <a:cs typeface="Arial Narrow" panose="020B0604020202020204" pitchFamily="34" charset="0"/>
              </a:defRPr>
            </a:lvl4pPr>
            <a:lvl5pPr marL="1371600" indent="0">
              <a:buNone/>
              <a:defRPr sz="788" b="0" i="0" spc="150" baseline="0">
                <a:latin typeface="Arial Narrow" panose="020B0604020202020204" pitchFamily="34" charset="0"/>
                <a:cs typeface="Arial Narrow" panose="020B0604020202020204" pitchFamily="34" charset="0"/>
              </a:defRPr>
            </a:lvl5pPr>
          </a:lstStyle>
          <a:p>
            <a:pPr lvl="0"/>
            <a:r>
              <a:rPr lang="en-US" dirty="0"/>
              <a:t>Date mm/</a:t>
            </a:r>
            <a:r>
              <a:rPr lang="en-US" dirty="0" err="1"/>
              <a:t>dd</a:t>
            </a:r>
            <a:r>
              <a:rPr lang="en-US" dirty="0"/>
              <a:t>/</a:t>
            </a:r>
            <a:r>
              <a:rPr lang="en-US" dirty="0" err="1"/>
              <a:t>yy</a:t>
            </a:r>
            <a:endParaRPr lang="en-US" dirty="0"/>
          </a:p>
        </p:txBody>
      </p:sp>
      <p:sp>
        <p:nvSpPr>
          <p:cNvPr id="13" name="Text Placeholder 12">
            <a:extLst>
              <a:ext uri="{FF2B5EF4-FFF2-40B4-BE49-F238E27FC236}">
                <a16:creationId xmlns:a16="http://schemas.microsoft.com/office/drawing/2014/main" id="{12ECAAEB-23AF-1A43-9E6A-CBC6EA3A9453}"/>
              </a:ext>
            </a:extLst>
          </p:cNvPr>
          <p:cNvSpPr>
            <a:spLocks noGrp="1"/>
          </p:cNvSpPr>
          <p:nvPr>
            <p:ph type="body" sz="quarter" idx="14" hasCustomPrompt="1"/>
          </p:nvPr>
        </p:nvSpPr>
        <p:spPr>
          <a:xfrm>
            <a:off x="360363" y="3021423"/>
            <a:ext cx="3086100" cy="171450"/>
          </a:xfrm>
          <a:prstGeom prst="rect">
            <a:avLst/>
          </a:prstGeom>
        </p:spPr>
        <p:txBody>
          <a:bodyPr lIns="0" tIns="0" rIns="0" bIns="0" anchor="t" anchorCtr="0">
            <a:noAutofit/>
          </a:bodyPr>
          <a:lstStyle>
            <a:lvl1pPr marL="0" indent="0" algn="l">
              <a:buNone/>
              <a:defRPr lang="en-US" sz="1050" b="0" i="1" kern="1200" dirty="0">
                <a:solidFill>
                  <a:schemeClr val="bg1"/>
                </a:solidFill>
                <a:latin typeface="+mn-lt"/>
                <a:ea typeface="+mn-ea"/>
                <a:cs typeface="+mn-cs"/>
              </a:defRPr>
            </a:lvl1pPr>
            <a:lvl2pPr marL="342900" indent="0" algn="ctr">
              <a:buNone/>
              <a:defRPr sz="975">
                <a:latin typeface="Times" pitchFamily="2" charset="0"/>
              </a:defRPr>
            </a:lvl2pPr>
            <a:lvl3pPr marL="685800" indent="0" algn="ctr">
              <a:buNone/>
              <a:defRPr sz="975">
                <a:latin typeface="Times" pitchFamily="2" charset="0"/>
              </a:defRPr>
            </a:lvl3pPr>
            <a:lvl4pPr marL="1028700" indent="0" algn="ctr">
              <a:buNone/>
              <a:defRPr sz="975">
                <a:latin typeface="Times" pitchFamily="2" charset="0"/>
              </a:defRPr>
            </a:lvl4pPr>
            <a:lvl5pPr marL="1371600" indent="0" algn="ctr">
              <a:buNone/>
              <a:defRPr sz="975">
                <a:latin typeface="Times" pitchFamily="2" charset="0"/>
              </a:defRPr>
            </a:lvl5pPr>
          </a:lstStyle>
          <a:p>
            <a:pPr lvl="0"/>
            <a:r>
              <a:rPr lang="en-US" dirty="0"/>
              <a:t>Click to edit presenter title</a:t>
            </a:r>
          </a:p>
        </p:txBody>
      </p:sp>
      <p:sp>
        <p:nvSpPr>
          <p:cNvPr id="10" name="Text Placeholder 9">
            <a:extLst>
              <a:ext uri="{FF2B5EF4-FFF2-40B4-BE49-F238E27FC236}">
                <a16:creationId xmlns:a16="http://schemas.microsoft.com/office/drawing/2014/main" id="{FADF3414-36CB-6343-BC88-D35AF2B6DF79}"/>
              </a:ext>
            </a:extLst>
          </p:cNvPr>
          <p:cNvSpPr>
            <a:spLocks noGrp="1"/>
          </p:cNvSpPr>
          <p:nvPr>
            <p:ph type="body" sz="quarter" idx="15" hasCustomPrompt="1"/>
          </p:nvPr>
        </p:nvSpPr>
        <p:spPr>
          <a:xfrm>
            <a:off x="360363" y="3451855"/>
            <a:ext cx="3086100" cy="171450"/>
          </a:xfrm>
          <a:prstGeom prst="rect">
            <a:avLst/>
          </a:prstGeom>
        </p:spPr>
        <p:txBody>
          <a:bodyPr lIns="0" tIns="0" rIns="0" bIns="0" anchor="t" anchorCtr="0"/>
          <a:lstStyle>
            <a:lvl1pPr marL="0" indent="0">
              <a:buNone/>
              <a:defRPr lang="en-US" sz="1050" b="0" i="1" kern="1200" dirty="0">
                <a:solidFill>
                  <a:schemeClr val="bg1"/>
                </a:solidFill>
                <a:latin typeface="+mn-lt"/>
                <a:ea typeface="+mn-ea"/>
                <a:cs typeface="+mn-cs"/>
              </a:defRPr>
            </a:lvl1pPr>
            <a:lvl2pPr marL="342900" indent="0">
              <a:buNone/>
              <a:defRPr sz="788"/>
            </a:lvl2pPr>
            <a:lvl3pPr marL="685800" indent="0">
              <a:buNone/>
              <a:defRPr sz="788"/>
            </a:lvl3pPr>
            <a:lvl4pPr marL="1028700" indent="0">
              <a:buNone/>
              <a:defRPr sz="788"/>
            </a:lvl4pPr>
            <a:lvl5pPr marL="1371600" indent="0">
              <a:buNone/>
              <a:defRPr sz="788"/>
            </a:lvl5pPr>
          </a:lstStyle>
          <a:p>
            <a:pPr lvl="0"/>
            <a:r>
              <a:rPr lang="en-US" dirty="0"/>
              <a:t>Click to edit presenter title</a:t>
            </a:r>
          </a:p>
        </p:txBody>
      </p:sp>
      <p:sp>
        <p:nvSpPr>
          <p:cNvPr id="14" name="Content Placeholder 13">
            <a:extLst>
              <a:ext uri="{FF2B5EF4-FFF2-40B4-BE49-F238E27FC236}">
                <a16:creationId xmlns:a16="http://schemas.microsoft.com/office/drawing/2014/main" id="{395CF2EB-2614-8345-B581-13C6FC49CE08}"/>
              </a:ext>
            </a:extLst>
          </p:cNvPr>
          <p:cNvSpPr>
            <a:spLocks noGrp="1"/>
          </p:cNvSpPr>
          <p:nvPr>
            <p:ph sz="quarter" idx="16" hasCustomPrompt="1"/>
          </p:nvPr>
        </p:nvSpPr>
        <p:spPr>
          <a:xfrm>
            <a:off x="360363" y="3261898"/>
            <a:ext cx="3086100" cy="171450"/>
          </a:xfrm>
          <a:prstGeom prst="rect">
            <a:avLst/>
          </a:prstGeom>
        </p:spPr>
        <p:txBody>
          <a:bodyPr lIns="0" tIns="0" rIns="0" bIns="0" anchor="b" anchorCtr="0"/>
          <a:lstStyle>
            <a:lvl1pPr marL="0" indent="0">
              <a:buNone/>
              <a:defRPr lang="en-US" sz="1050" b="0" kern="1200" dirty="0">
                <a:solidFill>
                  <a:schemeClr val="bg1"/>
                </a:solidFill>
                <a:latin typeface="+mn-lt"/>
                <a:ea typeface="+mn-ea"/>
                <a:cs typeface="+mn-cs"/>
              </a:defRPr>
            </a:lvl1pPr>
            <a:lvl2pPr marL="342900" indent="0">
              <a:buNone/>
              <a:defRPr sz="900" b="1"/>
            </a:lvl2pPr>
            <a:lvl3pPr marL="685800" indent="0">
              <a:buNone/>
              <a:defRPr sz="900" b="1"/>
            </a:lvl3pPr>
            <a:lvl4pPr marL="1028700" indent="0">
              <a:buNone/>
              <a:defRPr sz="900" b="1"/>
            </a:lvl4pPr>
            <a:lvl5pPr marL="1371600" indent="0">
              <a:buNone/>
              <a:defRPr sz="900" b="1"/>
            </a:lvl5pPr>
          </a:lstStyle>
          <a:p>
            <a:pPr lvl="0"/>
            <a:r>
              <a:rPr lang="en-US" dirty="0"/>
              <a:t>Click to edit speaker name</a:t>
            </a:r>
          </a:p>
        </p:txBody>
      </p:sp>
      <p:sp>
        <p:nvSpPr>
          <p:cNvPr id="11" name="Text Placeholder 9">
            <a:extLst>
              <a:ext uri="{FF2B5EF4-FFF2-40B4-BE49-F238E27FC236}">
                <a16:creationId xmlns:a16="http://schemas.microsoft.com/office/drawing/2014/main" id="{FADF3414-36CB-6343-BC88-D35AF2B6DF79}"/>
              </a:ext>
            </a:extLst>
          </p:cNvPr>
          <p:cNvSpPr>
            <a:spLocks noGrp="1"/>
          </p:cNvSpPr>
          <p:nvPr>
            <p:ph type="body" sz="quarter" idx="17" hasCustomPrompt="1"/>
          </p:nvPr>
        </p:nvSpPr>
        <p:spPr>
          <a:xfrm>
            <a:off x="360363" y="3876706"/>
            <a:ext cx="3086100" cy="171450"/>
          </a:xfrm>
          <a:prstGeom prst="rect">
            <a:avLst/>
          </a:prstGeom>
        </p:spPr>
        <p:txBody>
          <a:bodyPr lIns="0" tIns="0" rIns="0" bIns="0" anchor="t" anchorCtr="0"/>
          <a:lstStyle>
            <a:lvl1pPr marL="0" indent="0">
              <a:buNone/>
              <a:defRPr lang="en-US" sz="1050" b="0" i="1" kern="1200" dirty="0">
                <a:solidFill>
                  <a:schemeClr val="bg1"/>
                </a:solidFill>
                <a:latin typeface="+mn-lt"/>
                <a:ea typeface="+mn-ea"/>
                <a:cs typeface="+mn-cs"/>
              </a:defRPr>
            </a:lvl1pPr>
            <a:lvl2pPr marL="342900" indent="0">
              <a:buNone/>
              <a:defRPr sz="788"/>
            </a:lvl2pPr>
            <a:lvl3pPr marL="685800" indent="0">
              <a:buNone/>
              <a:defRPr sz="788"/>
            </a:lvl3pPr>
            <a:lvl4pPr marL="1028700" indent="0">
              <a:buNone/>
              <a:defRPr sz="788"/>
            </a:lvl4pPr>
            <a:lvl5pPr marL="1371600" indent="0">
              <a:buNone/>
              <a:defRPr sz="788"/>
            </a:lvl5pPr>
          </a:lstStyle>
          <a:p>
            <a:pPr lvl="0"/>
            <a:r>
              <a:rPr lang="en-US" dirty="0"/>
              <a:t>Click to edit presenter title</a:t>
            </a:r>
          </a:p>
        </p:txBody>
      </p:sp>
      <p:sp>
        <p:nvSpPr>
          <p:cNvPr id="12" name="Content Placeholder 13">
            <a:extLst>
              <a:ext uri="{FF2B5EF4-FFF2-40B4-BE49-F238E27FC236}">
                <a16:creationId xmlns:a16="http://schemas.microsoft.com/office/drawing/2014/main" id="{395CF2EB-2614-8345-B581-13C6FC49CE08}"/>
              </a:ext>
            </a:extLst>
          </p:cNvPr>
          <p:cNvSpPr>
            <a:spLocks noGrp="1"/>
          </p:cNvSpPr>
          <p:nvPr>
            <p:ph sz="quarter" idx="18" hasCustomPrompt="1"/>
          </p:nvPr>
        </p:nvSpPr>
        <p:spPr>
          <a:xfrm>
            <a:off x="360363" y="3686749"/>
            <a:ext cx="3086100" cy="171450"/>
          </a:xfrm>
          <a:prstGeom prst="rect">
            <a:avLst/>
          </a:prstGeom>
        </p:spPr>
        <p:txBody>
          <a:bodyPr lIns="0" tIns="0" rIns="0" bIns="0" anchor="b" anchorCtr="0"/>
          <a:lstStyle>
            <a:lvl1pPr marL="0" indent="0">
              <a:buNone/>
              <a:defRPr lang="en-US" sz="1050" b="0" kern="1200" dirty="0">
                <a:solidFill>
                  <a:schemeClr val="bg1"/>
                </a:solidFill>
                <a:latin typeface="+mn-lt"/>
                <a:ea typeface="+mn-ea"/>
                <a:cs typeface="+mn-cs"/>
              </a:defRPr>
            </a:lvl1pPr>
            <a:lvl2pPr marL="342900" indent="0">
              <a:buNone/>
              <a:defRPr sz="900" b="1"/>
            </a:lvl2pPr>
            <a:lvl3pPr marL="685800" indent="0">
              <a:buNone/>
              <a:defRPr sz="900" b="1"/>
            </a:lvl3pPr>
            <a:lvl4pPr marL="1028700" indent="0">
              <a:buNone/>
              <a:defRPr sz="900" b="1"/>
            </a:lvl4pPr>
            <a:lvl5pPr marL="1371600" indent="0">
              <a:buNone/>
              <a:defRPr sz="900" b="1"/>
            </a:lvl5pPr>
          </a:lstStyle>
          <a:p>
            <a:pPr lvl="0"/>
            <a:r>
              <a:rPr lang="en-US" dirty="0"/>
              <a:t>Click to edit speaker name</a:t>
            </a:r>
          </a:p>
        </p:txBody>
      </p:sp>
      <p:pic>
        <p:nvPicPr>
          <p:cNvPr id="19" name="Picture 18"/>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37161" y="137201"/>
            <a:ext cx="1788691" cy="963445"/>
          </a:xfrm>
          <a:prstGeom prst="rect">
            <a:avLst/>
          </a:prstGeom>
        </p:spPr>
      </p:pic>
      <p:sp>
        <p:nvSpPr>
          <p:cNvPr id="15" name="Freeform 14">
            <a:extLst>
              <a:ext uri="{FF2B5EF4-FFF2-40B4-BE49-F238E27FC236}">
                <a16:creationId xmlns:a16="http://schemas.microsoft.com/office/drawing/2014/main" id="{FE322F10-8B5D-0F4B-B17E-F153C5DE7E31}"/>
              </a:ext>
            </a:extLst>
          </p:cNvPr>
          <p:cNvSpPr/>
          <p:nvPr userDrawn="1"/>
        </p:nvSpPr>
        <p:spPr>
          <a:xfrm>
            <a:off x="364859" y="2619534"/>
            <a:ext cx="8503920" cy="34289"/>
          </a:xfrm>
          <a:custGeom>
            <a:avLst/>
            <a:gdLst>
              <a:gd name="connsiteX0" fmla="*/ 0 w 11160606"/>
              <a:gd name="connsiteY0" fmla="*/ 69272 h 76969"/>
              <a:gd name="connsiteX1" fmla="*/ 10968182 w 11160606"/>
              <a:gd name="connsiteY1" fmla="*/ 76969 h 76969"/>
              <a:gd name="connsiteX2" fmla="*/ 11160606 w 11160606"/>
              <a:gd name="connsiteY2" fmla="*/ 0 h 76969"/>
            </a:gdLst>
            <a:ahLst/>
            <a:cxnLst>
              <a:cxn ang="0">
                <a:pos x="connsiteX0" y="connsiteY0"/>
              </a:cxn>
              <a:cxn ang="0">
                <a:pos x="connsiteX1" y="connsiteY1"/>
              </a:cxn>
              <a:cxn ang="0">
                <a:pos x="connsiteX2" y="connsiteY2"/>
              </a:cxn>
            </a:cxnLst>
            <a:rect l="l" t="t" r="r" b="b"/>
            <a:pathLst>
              <a:path w="11160606" h="76969">
                <a:moveTo>
                  <a:pt x="0" y="69272"/>
                </a:moveTo>
                <a:lnTo>
                  <a:pt x="10968182" y="76969"/>
                </a:lnTo>
                <a:lnTo>
                  <a:pt x="11160606" y="0"/>
                </a:lnTo>
              </a:path>
            </a:pathLst>
          </a:custGeom>
          <a:noFill/>
          <a:ln w="19050" cap="flat" cmpd="sng" algn="ctr">
            <a:solidFill>
              <a:schemeClr val="bg1">
                <a:alpha val="75000"/>
              </a:schemeClr>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a:ln>
                <a:noFill/>
              </a:ln>
              <a:solidFill>
                <a:schemeClr val="tx1">
                  <a:lumMod val="75000"/>
                </a:schemeClr>
              </a:solidFill>
              <a:effectLst/>
              <a:uLnTx/>
              <a:uFillTx/>
              <a:latin typeface="Calibri"/>
              <a:ea typeface="+mn-ea"/>
              <a:cs typeface="+mn-cs"/>
            </a:endParaRPr>
          </a:p>
        </p:txBody>
      </p:sp>
    </p:spTree>
    <p:extLst>
      <p:ext uri="{BB962C8B-B14F-4D97-AF65-F5344CB8AC3E}">
        <p14:creationId xmlns:p14="http://schemas.microsoft.com/office/powerpoint/2010/main" val="1123040161"/>
      </p:ext>
    </p:extLst>
  </p:cSld>
  <p:clrMapOvr>
    <a:masterClrMapping/>
  </p:clrMapOvr>
  <p:hf hdr="0" ftr="0" dt="0"/>
  <p:extLst>
    <p:ext uri="{DCECCB84-F9BA-43D5-87BE-67443E8EF086}">
      <p15:sldGuideLst xmlns:p15="http://schemas.microsoft.com/office/powerpoint/2012/main">
        <p15:guide id="1" pos="2880" userDrawn="1">
          <p15:clr>
            <a:srgbClr val="FBAE40"/>
          </p15:clr>
        </p15:guide>
        <p15:guide id="2" orient="horz" pos="2160" userDrawn="1">
          <p15:clr>
            <a:srgbClr val="FBAE40"/>
          </p15:clr>
        </p15:guide>
        <p15:guide id="3" pos="144" userDrawn="1">
          <p15:clr>
            <a:srgbClr val="FBAE40"/>
          </p15:clr>
        </p15:guide>
        <p15:guide id="4" pos="5616" userDrawn="1">
          <p15:clr>
            <a:srgbClr val="FBAE40"/>
          </p15:clr>
        </p15:guide>
        <p15:guide id="5" orient="horz" pos="600"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preserve="1" userDrawn="1">
  <p:cSld name="13_Title Slide">
    <p:bg>
      <p:bgPr>
        <a:solidFill>
          <a:srgbClr val="00485E"/>
        </a:solidFill>
        <a:effectLst/>
      </p:bgPr>
    </p:bg>
    <p:spTree>
      <p:nvGrpSpPr>
        <p:cNvPr id="1" name=""/>
        <p:cNvGrpSpPr/>
        <p:nvPr/>
      </p:nvGrpSpPr>
      <p:grpSpPr>
        <a:xfrm>
          <a:off x="0" y="0"/>
          <a:ext cx="0" cy="0"/>
          <a:chOff x="0" y="0"/>
          <a:chExt cx="0" cy="0"/>
        </a:xfrm>
      </p:grpSpPr>
      <p:sp>
        <p:nvSpPr>
          <p:cNvPr id="9" name="Text Placeholder 8"/>
          <p:cNvSpPr>
            <a:spLocks noGrp="1"/>
          </p:cNvSpPr>
          <p:nvPr>
            <p:ph type="body" sz="quarter" idx="11" hasCustomPrompt="1"/>
          </p:nvPr>
        </p:nvSpPr>
        <p:spPr>
          <a:xfrm>
            <a:off x="360363" y="1792050"/>
            <a:ext cx="8229600" cy="827484"/>
          </a:xfrm>
          <a:prstGeom prst="rect">
            <a:avLst/>
          </a:prstGeom>
        </p:spPr>
        <p:txBody>
          <a:bodyPr lIns="0" tIns="0" rIns="0" bIns="0" anchor="b" anchorCtr="0">
            <a:noAutofit/>
          </a:bodyPr>
          <a:lstStyle>
            <a:lvl1pPr marL="0" indent="0" algn="l">
              <a:lnSpc>
                <a:spcPct val="93000"/>
              </a:lnSpc>
              <a:spcBef>
                <a:spcPts val="600"/>
              </a:spcBef>
              <a:buNone/>
              <a:defRPr sz="3000" b="0" i="0" cap="none" spc="0" baseline="0">
                <a:solidFill>
                  <a:schemeClr val="bg1"/>
                </a:solidFill>
                <a:latin typeface="+mn-lt"/>
                <a:cs typeface="Arial Narrow" panose="020B0604020202020204" pitchFamily="34" charset="0"/>
              </a:defRPr>
            </a:lvl1pPr>
            <a:lvl2pPr>
              <a:defRPr sz="1500" b="1">
                <a:solidFill>
                  <a:schemeClr val="bg1"/>
                </a:solidFill>
                <a:latin typeface="+mj-lt"/>
              </a:defRPr>
            </a:lvl2pPr>
            <a:lvl3pPr>
              <a:defRPr sz="1500" b="1">
                <a:solidFill>
                  <a:schemeClr val="bg1"/>
                </a:solidFill>
                <a:latin typeface="+mj-lt"/>
              </a:defRPr>
            </a:lvl3pPr>
            <a:lvl4pPr>
              <a:defRPr sz="1500" b="1">
                <a:solidFill>
                  <a:schemeClr val="bg1"/>
                </a:solidFill>
                <a:latin typeface="+mj-lt"/>
              </a:defRPr>
            </a:lvl4pPr>
            <a:lvl5pPr>
              <a:defRPr sz="1500" b="1">
                <a:solidFill>
                  <a:schemeClr val="bg1"/>
                </a:solidFill>
                <a:latin typeface="+mj-lt"/>
              </a:defRPr>
            </a:lvl5pPr>
          </a:lstStyle>
          <a:p>
            <a:pPr lvl="0"/>
            <a:r>
              <a:rPr lang="en-US" dirty="0"/>
              <a:t>Click to Edit Title</a:t>
            </a:r>
          </a:p>
        </p:txBody>
      </p:sp>
      <p:sp>
        <p:nvSpPr>
          <p:cNvPr id="30" name="Text Placeholder 29"/>
          <p:cNvSpPr>
            <a:spLocks noGrp="1"/>
          </p:cNvSpPr>
          <p:nvPr>
            <p:ph type="body" sz="quarter" idx="12" hasCustomPrompt="1"/>
          </p:nvPr>
        </p:nvSpPr>
        <p:spPr>
          <a:xfrm>
            <a:off x="360363" y="2831465"/>
            <a:ext cx="3086100" cy="171450"/>
          </a:xfrm>
          <a:prstGeom prst="rect">
            <a:avLst/>
          </a:prstGeom>
        </p:spPr>
        <p:txBody>
          <a:bodyPr lIns="0" tIns="0" rIns="0" bIns="0" anchor="b" anchorCtr="0">
            <a:noAutofit/>
          </a:bodyPr>
          <a:lstStyle>
            <a:lvl1pPr marL="0" marR="0" indent="0" algn="l" defTabSz="685800" rtl="0" eaLnBrk="1" fontAlgn="auto" latinLnBrk="0" hangingPunct="1">
              <a:lnSpc>
                <a:spcPct val="100000"/>
              </a:lnSpc>
              <a:spcBef>
                <a:spcPct val="20000"/>
              </a:spcBef>
              <a:spcAft>
                <a:spcPts val="0"/>
              </a:spcAft>
              <a:buClrTx/>
              <a:buSzTx/>
              <a:buFont typeface="Arial" panose="020B0604020202020204" pitchFamily="34" charset="0"/>
              <a:buNone/>
              <a:tabLst/>
              <a:defRPr lang="en-US" sz="1050" b="0" kern="1200" noProof="0" dirty="0">
                <a:solidFill>
                  <a:schemeClr val="bg1"/>
                </a:solidFill>
                <a:latin typeface="+mn-lt"/>
                <a:ea typeface="+mn-ea"/>
                <a:cs typeface="+mn-cs"/>
              </a:defRPr>
            </a:lvl1pPr>
            <a:lvl2pPr marL="342900" indent="0">
              <a:buNone/>
              <a:defRPr sz="975">
                <a:solidFill>
                  <a:schemeClr val="bg1"/>
                </a:solidFill>
                <a:latin typeface="+mn-lt"/>
              </a:defRPr>
            </a:lvl2pPr>
            <a:lvl3pPr marL="685800" indent="0">
              <a:buNone/>
              <a:defRPr sz="975">
                <a:solidFill>
                  <a:schemeClr val="bg1"/>
                </a:solidFill>
                <a:latin typeface="+mn-lt"/>
              </a:defRPr>
            </a:lvl3pPr>
            <a:lvl4pPr marL="1028700" indent="0">
              <a:buNone/>
              <a:defRPr sz="975">
                <a:solidFill>
                  <a:schemeClr val="bg1"/>
                </a:solidFill>
                <a:latin typeface="+mn-lt"/>
              </a:defRPr>
            </a:lvl4pPr>
            <a:lvl5pPr marL="1371600" indent="0">
              <a:buNone/>
              <a:defRPr sz="975">
                <a:solidFill>
                  <a:schemeClr val="bg1"/>
                </a:solidFill>
                <a:latin typeface="+mn-lt"/>
              </a:defRPr>
            </a:lvl5pPr>
          </a:lstStyle>
          <a:p>
            <a:pPr lvl="0"/>
            <a:r>
              <a:rPr lang="en-US" noProof="0" dirty="0"/>
              <a:t>Click to edit speaker name</a:t>
            </a:r>
          </a:p>
        </p:txBody>
      </p:sp>
      <p:sp>
        <p:nvSpPr>
          <p:cNvPr id="5" name="Text Placeholder 4">
            <a:extLst>
              <a:ext uri="{FF2B5EF4-FFF2-40B4-BE49-F238E27FC236}">
                <a16:creationId xmlns:a16="http://schemas.microsoft.com/office/drawing/2014/main" id="{11384D19-DE12-0D43-8B8B-B0132FC3EE51}"/>
              </a:ext>
            </a:extLst>
          </p:cNvPr>
          <p:cNvSpPr>
            <a:spLocks noGrp="1"/>
          </p:cNvSpPr>
          <p:nvPr>
            <p:ph type="body" sz="quarter" idx="13" hasCustomPrompt="1"/>
          </p:nvPr>
        </p:nvSpPr>
        <p:spPr>
          <a:xfrm>
            <a:off x="360363" y="1491382"/>
            <a:ext cx="4564372" cy="209228"/>
          </a:xfrm>
          <a:prstGeom prst="rect">
            <a:avLst/>
          </a:prstGeom>
        </p:spPr>
        <p:txBody>
          <a:bodyPr lIns="0" tIns="0" rIns="0" bIns="0" anchor="b" anchorCtr="0"/>
          <a:lstStyle>
            <a:lvl1pPr marL="0" indent="0" algn="l">
              <a:buNone/>
              <a:defRPr lang="en-US" sz="1400" b="0" kern="1200" dirty="0">
                <a:solidFill>
                  <a:schemeClr val="bg1"/>
                </a:solidFill>
                <a:latin typeface="+mn-lt"/>
                <a:ea typeface="+mn-ea"/>
                <a:cs typeface="+mn-cs"/>
              </a:defRPr>
            </a:lvl1pPr>
            <a:lvl2pPr marL="342900" indent="0">
              <a:buNone/>
              <a:defRPr sz="788" b="0" i="0" spc="150" baseline="0">
                <a:latin typeface="Arial Narrow" panose="020B0604020202020204" pitchFamily="34" charset="0"/>
                <a:cs typeface="Arial Narrow" panose="020B0604020202020204" pitchFamily="34" charset="0"/>
              </a:defRPr>
            </a:lvl2pPr>
            <a:lvl3pPr marL="685800" indent="0">
              <a:buNone/>
              <a:defRPr sz="788" b="0" i="0" spc="150" baseline="0">
                <a:latin typeface="Arial Narrow" panose="020B0604020202020204" pitchFamily="34" charset="0"/>
                <a:cs typeface="Arial Narrow" panose="020B0604020202020204" pitchFamily="34" charset="0"/>
              </a:defRPr>
            </a:lvl3pPr>
            <a:lvl4pPr marL="1028700" indent="0">
              <a:buNone/>
              <a:defRPr sz="788" b="0" i="0" spc="150" baseline="0">
                <a:latin typeface="Arial Narrow" panose="020B0604020202020204" pitchFamily="34" charset="0"/>
                <a:cs typeface="Arial Narrow" panose="020B0604020202020204" pitchFamily="34" charset="0"/>
              </a:defRPr>
            </a:lvl4pPr>
            <a:lvl5pPr marL="1371600" indent="0">
              <a:buNone/>
              <a:defRPr sz="788" b="0" i="0" spc="150" baseline="0">
                <a:latin typeface="Arial Narrow" panose="020B0604020202020204" pitchFamily="34" charset="0"/>
                <a:cs typeface="Arial Narrow" panose="020B0604020202020204" pitchFamily="34" charset="0"/>
              </a:defRPr>
            </a:lvl5pPr>
          </a:lstStyle>
          <a:p>
            <a:pPr lvl="0"/>
            <a:r>
              <a:rPr lang="en-US" dirty="0"/>
              <a:t>Date mm/</a:t>
            </a:r>
            <a:r>
              <a:rPr lang="en-US" dirty="0" err="1"/>
              <a:t>dd</a:t>
            </a:r>
            <a:r>
              <a:rPr lang="en-US" dirty="0"/>
              <a:t>/</a:t>
            </a:r>
            <a:r>
              <a:rPr lang="en-US" dirty="0" err="1"/>
              <a:t>yy</a:t>
            </a:r>
            <a:endParaRPr lang="en-US" dirty="0"/>
          </a:p>
        </p:txBody>
      </p:sp>
      <p:sp>
        <p:nvSpPr>
          <p:cNvPr id="13" name="Text Placeholder 12">
            <a:extLst>
              <a:ext uri="{FF2B5EF4-FFF2-40B4-BE49-F238E27FC236}">
                <a16:creationId xmlns:a16="http://schemas.microsoft.com/office/drawing/2014/main" id="{12ECAAEB-23AF-1A43-9E6A-CBC6EA3A9453}"/>
              </a:ext>
            </a:extLst>
          </p:cNvPr>
          <p:cNvSpPr>
            <a:spLocks noGrp="1"/>
          </p:cNvSpPr>
          <p:nvPr>
            <p:ph type="body" sz="quarter" idx="14" hasCustomPrompt="1"/>
          </p:nvPr>
        </p:nvSpPr>
        <p:spPr>
          <a:xfrm>
            <a:off x="360363" y="3021423"/>
            <a:ext cx="3086100" cy="171450"/>
          </a:xfrm>
          <a:prstGeom prst="rect">
            <a:avLst/>
          </a:prstGeom>
        </p:spPr>
        <p:txBody>
          <a:bodyPr lIns="0" tIns="0" rIns="0" bIns="0" anchor="t" anchorCtr="0">
            <a:noAutofit/>
          </a:bodyPr>
          <a:lstStyle>
            <a:lvl1pPr marL="0" indent="0" algn="l">
              <a:buNone/>
              <a:defRPr lang="en-US" sz="1050" b="0" i="1" kern="1200" dirty="0">
                <a:solidFill>
                  <a:schemeClr val="bg1"/>
                </a:solidFill>
                <a:latin typeface="+mn-lt"/>
                <a:ea typeface="+mn-ea"/>
                <a:cs typeface="+mn-cs"/>
              </a:defRPr>
            </a:lvl1pPr>
            <a:lvl2pPr marL="342900" indent="0" algn="ctr">
              <a:buNone/>
              <a:defRPr sz="975">
                <a:latin typeface="Times" pitchFamily="2" charset="0"/>
              </a:defRPr>
            </a:lvl2pPr>
            <a:lvl3pPr marL="685800" indent="0" algn="ctr">
              <a:buNone/>
              <a:defRPr sz="975">
                <a:latin typeface="Times" pitchFamily="2" charset="0"/>
              </a:defRPr>
            </a:lvl3pPr>
            <a:lvl4pPr marL="1028700" indent="0" algn="ctr">
              <a:buNone/>
              <a:defRPr sz="975">
                <a:latin typeface="Times" pitchFamily="2" charset="0"/>
              </a:defRPr>
            </a:lvl4pPr>
            <a:lvl5pPr marL="1371600" indent="0" algn="ctr">
              <a:buNone/>
              <a:defRPr sz="975">
                <a:latin typeface="Times" pitchFamily="2" charset="0"/>
              </a:defRPr>
            </a:lvl5pPr>
          </a:lstStyle>
          <a:p>
            <a:pPr lvl="0"/>
            <a:r>
              <a:rPr lang="en-US" dirty="0"/>
              <a:t>Click to edit presenter title</a:t>
            </a:r>
          </a:p>
        </p:txBody>
      </p:sp>
      <p:sp>
        <p:nvSpPr>
          <p:cNvPr id="10" name="Text Placeholder 9">
            <a:extLst>
              <a:ext uri="{FF2B5EF4-FFF2-40B4-BE49-F238E27FC236}">
                <a16:creationId xmlns:a16="http://schemas.microsoft.com/office/drawing/2014/main" id="{FADF3414-36CB-6343-BC88-D35AF2B6DF79}"/>
              </a:ext>
            </a:extLst>
          </p:cNvPr>
          <p:cNvSpPr>
            <a:spLocks noGrp="1"/>
          </p:cNvSpPr>
          <p:nvPr>
            <p:ph type="body" sz="quarter" idx="15" hasCustomPrompt="1"/>
          </p:nvPr>
        </p:nvSpPr>
        <p:spPr>
          <a:xfrm>
            <a:off x="360363" y="3451855"/>
            <a:ext cx="3086100" cy="171450"/>
          </a:xfrm>
          <a:prstGeom prst="rect">
            <a:avLst/>
          </a:prstGeom>
        </p:spPr>
        <p:txBody>
          <a:bodyPr lIns="0" tIns="0" rIns="0" bIns="0" anchor="t" anchorCtr="0"/>
          <a:lstStyle>
            <a:lvl1pPr marL="0" indent="0">
              <a:buNone/>
              <a:defRPr lang="en-US" sz="1050" b="0" i="1" kern="1200" dirty="0">
                <a:solidFill>
                  <a:schemeClr val="bg1"/>
                </a:solidFill>
                <a:latin typeface="+mn-lt"/>
                <a:ea typeface="+mn-ea"/>
                <a:cs typeface="+mn-cs"/>
              </a:defRPr>
            </a:lvl1pPr>
            <a:lvl2pPr marL="342900" indent="0">
              <a:buNone/>
              <a:defRPr sz="788"/>
            </a:lvl2pPr>
            <a:lvl3pPr marL="685800" indent="0">
              <a:buNone/>
              <a:defRPr sz="788"/>
            </a:lvl3pPr>
            <a:lvl4pPr marL="1028700" indent="0">
              <a:buNone/>
              <a:defRPr sz="788"/>
            </a:lvl4pPr>
            <a:lvl5pPr marL="1371600" indent="0">
              <a:buNone/>
              <a:defRPr sz="788"/>
            </a:lvl5pPr>
          </a:lstStyle>
          <a:p>
            <a:pPr lvl="0"/>
            <a:r>
              <a:rPr lang="en-US" dirty="0"/>
              <a:t>Click to edit presenter title</a:t>
            </a:r>
          </a:p>
        </p:txBody>
      </p:sp>
      <p:sp>
        <p:nvSpPr>
          <p:cNvPr id="14" name="Content Placeholder 13">
            <a:extLst>
              <a:ext uri="{FF2B5EF4-FFF2-40B4-BE49-F238E27FC236}">
                <a16:creationId xmlns:a16="http://schemas.microsoft.com/office/drawing/2014/main" id="{395CF2EB-2614-8345-B581-13C6FC49CE08}"/>
              </a:ext>
            </a:extLst>
          </p:cNvPr>
          <p:cNvSpPr>
            <a:spLocks noGrp="1"/>
          </p:cNvSpPr>
          <p:nvPr>
            <p:ph sz="quarter" idx="16" hasCustomPrompt="1"/>
          </p:nvPr>
        </p:nvSpPr>
        <p:spPr>
          <a:xfrm>
            <a:off x="360363" y="3261898"/>
            <a:ext cx="3086100" cy="171450"/>
          </a:xfrm>
          <a:prstGeom prst="rect">
            <a:avLst/>
          </a:prstGeom>
        </p:spPr>
        <p:txBody>
          <a:bodyPr lIns="0" tIns="0" rIns="0" bIns="0" anchor="b" anchorCtr="0"/>
          <a:lstStyle>
            <a:lvl1pPr marL="0" indent="0">
              <a:buNone/>
              <a:defRPr lang="en-US" sz="1050" b="0" kern="1200" dirty="0">
                <a:solidFill>
                  <a:schemeClr val="bg1"/>
                </a:solidFill>
                <a:latin typeface="+mn-lt"/>
                <a:ea typeface="+mn-ea"/>
                <a:cs typeface="+mn-cs"/>
              </a:defRPr>
            </a:lvl1pPr>
            <a:lvl2pPr marL="342900" indent="0">
              <a:buNone/>
              <a:defRPr sz="900" b="1"/>
            </a:lvl2pPr>
            <a:lvl3pPr marL="685800" indent="0">
              <a:buNone/>
              <a:defRPr sz="900" b="1"/>
            </a:lvl3pPr>
            <a:lvl4pPr marL="1028700" indent="0">
              <a:buNone/>
              <a:defRPr sz="900" b="1"/>
            </a:lvl4pPr>
            <a:lvl5pPr marL="1371600" indent="0">
              <a:buNone/>
              <a:defRPr sz="900" b="1"/>
            </a:lvl5pPr>
          </a:lstStyle>
          <a:p>
            <a:pPr lvl="0"/>
            <a:r>
              <a:rPr lang="en-US" dirty="0"/>
              <a:t>Click to edit speaker name</a:t>
            </a:r>
          </a:p>
        </p:txBody>
      </p:sp>
      <p:sp>
        <p:nvSpPr>
          <p:cNvPr id="11" name="Text Placeholder 9">
            <a:extLst>
              <a:ext uri="{FF2B5EF4-FFF2-40B4-BE49-F238E27FC236}">
                <a16:creationId xmlns:a16="http://schemas.microsoft.com/office/drawing/2014/main" id="{FADF3414-36CB-6343-BC88-D35AF2B6DF79}"/>
              </a:ext>
            </a:extLst>
          </p:cNvPr>
          <p:cNvSpPr>
            <a:spLocks noGrp="1"/>
          </p:cNvSpPr>
          <p:nvPr>
            <p:ph type="body" sz="quarter" idx="17" hasCustomPrompt="1"/>
          </p:nvPr>
        </p:nvSpPr>
        <p:spPr>
          <a:xfrm>
            <a:off x="360363" y="3876706"/>
            <a:ext cx="3086100" cy="171450"/>
          </a:xfrm>
          <a:prstGeom prst="rect">
            <a:avLst/>
          </a:prstGeom>
        </p:spPr>
        <p:txBody>
          <a:bodyPr lIns="0" tIns="0" rIns="0" bIns="0" anchor="t" anchorCtr="0"/>
          <a:lstStyle>
            <a:lvl1pPr marL="0" indent="0">
              <a:buNone/>
              <a:defRPr lang="en-US" sz="1050" b="0" i="1" kern="1200" dirty="0">
                <a:solidFill>
                  <a:schemeClr val="bg1"/>
                </a:solidFill>
                <a:latin typeface="+mn-lt"/>
                <a:ea typeface="+mn-ea"/>
                <a:cs typeface="+mn-cs"/>
              </a:defRPr>
            </a:lvl1pPr>
            <a:lvl2pPr marL="342900" indent="0">
              <a:buNone/>
              <a:defRPr sz="788"/>
            </a:lvl2pPr>
            <a:lvl3pPr marL="685800" indent="0">
              <a:buNone/>
              <a:defRPr sz="788"/>
            </a:lvl3pPr>
            <a:lvl4pPr marL="1028700" indent="0">
              <a:buNone/>
              <a:defRPr sz="788"/>
            </a:lvl4pPr>
            <a:lvl5pPr marL="1371600" indent="0">
              <a:buNone/>
              <a:defRPr sz="788"/>
            </a:lvl5pPr>
          </a:lstStyle>
          <a:p>
            <a:pPr lvl="0"/>
            <a:r>
              <a:rPr lang="en-US" dirty="0"/>
              <a:t>Click to edit presenter title</a:t>
            </a:r>
          </a:p>
        </p:txBody>
      </p:sp>
      <p:sp>
        <p:nvSpPr>
          <p:cNvPr id="12" name="Content Placeholder 13">
            <a:extLst>
              <a:ext uri="{FF2B5EF4-FFF2-40B4-BE49-F238E27FC236}">
                <a16:creationId xmlns:a16="http://schemas.microsoft.com/office/drawing/2014/main" id="{395CF2EB-2614-8345-B581-13C6FC49CE08}"/>
              </a:ext>
            </a:extLst>
          </p:cNvPr>
          <p:cNvSpPr>
            <a:spLocks noGrp="1"/>
          </p:cNvSpPr>
          <p:nvPr>
            <p:ph sz="quarter" idx="18" hasCustomPrompt="1"/>
          </p:nvPr>
        </p:nvSpPr>
        <p:spPr>
          <a:xfrm>
            <a:off x="360363" y="3686749"/>
            <a:ext cx="3086100" cy="171450"/>
          </a:xfrm>
          <a:prstGeom prst="rect">
            <a:avLst/>
          </a:prstGeom>
        </p:spPr>
        <p:txBody>
          <a:bodyPr lIns="0" tIns="0" rIns="0" bIns="0" anchor="b" anchorCtr="0"/>
          <a:lstStyle>
            <a:lvl1pPr marL="0" indent="0">
              <a:buNone/>
              <a:defRPr lang="en-US" sz="1050" b="0" kern="1200" dirty="0">
                <a:solidFill>
                  <a:schemeClr val="bg1"/>
                </a:solidFill>
                <a:latin typeface="+mn-lt"/>
                <a:ea typeface="+mn-ea"/>
                <a:cs typeface="+mn-cs"/>
              </a:defRPr>
            </a:lvl1pPr>
            <a:lvl2pPr marL="342900" indent="0">
              <a:buNone/>
              <a:defRPr sz="900" b="1"/>
            </a:lvl2pPr>
            <a:lvl3pPr marL="685800" indent="0">
              <a:buNone/>
              <a:defRPr sz="900" b="1"/>
            </a:lvl3pPr>
            <a:lvl4pPr marL="1028700" indent="0">
              <a:buNone/>
              <a:defRPr sz="900" b="1"/>
            </a:lvl4pPr>
            <a:lvl5pPr marL="1371600" indent="0">
              <a:buNone/>
              <a:defRPr sz="900" b="1"/>
            </a:lvl5pPr>
          </a:lstStyle>
          <a:p>
            <a:pPr lvl="0"/>
            <a:r>
              <a:rPr lang="en-US" dirty="0"/>
              <a:t>Click to edit speaker name</a:t>
            </a:r>
          </a:p>
        </p:txBody>
      </p:sp>
      <p:pic>
        <p:nvPicPr>
          <p:cNvPr id="15" name="Picture 14">
            <a:extLst>
              <a:ext uri="{FF2B5EF4-FFF2-40B4-BE49-F238E27FC236}">
                <a16:creationId xmlns:a16="http://schemas.microsoft.com/office/drawing/2014/main" id="{7B3BD943-1744-9E4F-8712-F6DA47C18B1B}"/>
              </a:ext>
            </a:extLst>
          </p:cNvPr>
          <p:cNvPicPr>
            <a:picLocks noChangeAspect="1"/>
          </p:cNvPicPr>
          <p:nvPr userDrawn="1"/>
        </p:nvPicPr>
        <p:blipFill>
          <a:blip r:embed="rId2"/>
          <a:stretch>
            <a:fillRect/>
          </a:stretch>
        </p:blipFill>
        <p:spPr>
          <a:xfrm>
            <a:off x="6102654" y="269875"/>
            <a:ext cx="2733075" cy="1742252"/>
          </a:xfrm>
          <a:prstGeom prst="rect">
            <a:avLst/>
          </a:prstGeom>
        </p:spPr>
      </p:pic>
      <p:pic>
        <p:nvPicPr>
          <p:cNvPr id="17" name="Picture 16"/>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37161" y="137201"/>
            <a:ext cx="1788691" cy="963445"/>
          </a:xfrm>
          <a:prstGeom prst="rect">
            <a:avLst/>
          </a:prstGeom>
        </p:spPr>
      </p:pic>
    </p:spTree>
    <p:extLst>
      <p:ext uri="{BB962C8B-B14F-4D97-AF65-F5344CB8AC3E}">
        <p14:creationId xmlns:p14="http://schemas.microsoft.com/office/powerpoint/2010/main" val="3200790945"/>
      </p:ext>
    </p:extLst>
  </p:cSld>
  <p:clrMapOvr>
    <a:masterClrMapping/>
  </p:clrMapOvr>
  <p:hf hdr="0" ftr="0" dt="0"/>
  <p:extLst>
    <p:ext uri="{DCECCB84-F9BA-43D5-87BE-67443E8EF086}">
      <p15:sldGuideLst xmlns:p15="http://schemas.microsoft.com/office/powerpoint/2012/main">
        <p15:guide id="1" pos="2880">
          <p15:clr>
            <a:srgbClr val="FBAE40"/>
          </p15:clr>
        </p15:guide>
        <p15:guide id="2" orient="horz" pos="2160">
          <p15:clr>
            <a:srgbClr val="FBAE40"/>
          </p15:clr>
        </p15:guide>
        <p15:guide id="3" pos="144">
          <p15:clr>
            <a:srgbClr val="FBAE40"/>
          </p15:clr>
        </p15:guide>
        <p15:guide id="4" pos="5616">
          <p15:clr>
            <a:srgbClr val="FBAE40"/>
          </p15:clr>
        </p15:guide>
        <p15:guide id="5" orient="horz" pos="60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Divider Layout">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15EE8CEE-607A-EB4F-9B00-F4C9B7810C2C}"/>
              </a:ext>
            </a:extLst>
          </p:cNvPr>
          <p:cNvSpPr/>
          <p:nvPr userDrawn="1"/>
        </p:nvSpPr>
        <p:spPr>
          <a:xfrm>
            <a:off x="228600" y="174301"/>
            <a:ext cx="8686800" cy="4620719"/>
          </a:xfrm>
          <a:prstGeom prst="rect">
            <a:avLst/>
          </a:prstGeom>
          <a:noFill/>
          <a:ln w="9525">
            <a:solidFill>
              <a:srgbClr val="0048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8" name="Text Placeholder 17">
            <a:extLst>
              <a:ext uri="{FF2B5EF4-FFF2-40B4-BE49-F238E27FC236}">
                <a16:creationId xmlns:a16="http://schemas.microsoft.com/office/drawing/2014/main" id="{235D8514-04D1-5A4A-92B7-60C803E10E22}"/>
              </a:ext>
            </a:extLst>
          </p:cNvPr>
          <p:cNvSpPr>
            <a:spLocks noGrp="1"/>
          </p:cNvSpPr>
          <p:nvPr>
            <p:ph type="body" sz="quarter" idx="10" hasCustomPrompt="1"/>
          </p:nvPr>
        </p:nvSpPr>
        <p:spPr>
          <a:xfrm>
            <a:off x="457200" y="1989989"/>
            <a:ext cx="8229600" cy="584831"/>
          </a:xfrm>
          <a:prstGeom prst="rect">
            <a:avLst/>
          </a:prstGeom>
        </p:spPr>
        <p:txBody>
          <a:bodyPr lIns="0" tIns="0" rIns="0" bIns="0" anchor="b" anchorCtr="0"/>
          <a:lstStyle>
            <a:lvl1pPr marL="0" indent="0">
              <a:buNone/>
              <a:defRPr sz="2800" b="0" i="0" cap="none" spc="0" baseline="0">
                <a:solidFill>
                  <a:srgbClr val="000000"/>
                </a:solidFill>
                <a:latin typeface="+mn-lt"/>
                <a:cs typeface="Arial Narrow" panose="020B0604020202020204" pitchFamily="34" charset="0"/>
              </a:defRPr>
            </a:lvl1pPr>
            <a:lvl2pPr marL="342900" indent="0">
              <a:buNone/>
              <a:defRPr b="0" i="0" spc="375" baseline="0">
                <a:solidFill>
                  <a:schemeClr val="accent1"/>
                </a:solidFill>
                <a:latin typeface="Arial Narrow" panose="020B0604020202020204" pitchFamily="34" charset="0"/>
                <a:cs typeface="Arial Narrow" panose="020B0604020202020204" pitchFamily="34" charset="0"/>
              </a:defRPr>
            </a:lvl2pPr>
            <a:lvl3pPr marL="685800" indent="0">
              <a:buNone/>
              <a:defRPr b="0" i="0" spc="375" baseline="0">
                <a:solidFill>
                  <a:schemeClr val="accent1"/>
                </a:solidFill>
                <a:latin typeface="Arial Narrow" panose="020B0604020202020204" pitchFamily="34" charset="0"/>
                <a:cs typeface="Arial Narrow" panose="020B0604020202020204" pitchFamily="34" charset="0"/>
              </a:defRPr>
            </a:lvl3pPr>
            <a:lvl4pPr marL="1028700" indent="0">
              <a:buNone/>
              <a:defRPr b="0" i="0" spc="375" baseline="0">
                <a:solidFill>
                  <a:schemeClr val="accent1"/>
                </a:solidFill>
                <a:latin typeface="Arial Narrow" panose="020B0604020202020204" pitchFamily="34" charset="0"/>
                <a:cs typeface="Arial Narrow" panose="020B0604020202020204" pitchFamily="34" charset="0"/>
              </a:defRPr>
            </a:lvl4pPr>
            <a:lvl5pPr marL="1371600" indent="0">
              <a:buNone/>
              <a:defRPr b="0" i="0" spc="375" baseline="0">
                <a:solidFill>
                  <a:schemeClr val="accent1"/>
                </a:solidFill>
                <a:latin typeface="Arial Narrow" panose="020B0604020202020204" pitchFamily="34" charset="0"/>
                <a:cs typeface="Arial Narrow" panose="020B0604020202020204" pitchFamily="34" charset="0"/>
              </a:defRPr>
            </a:lvl5pPr>
          </a:lstStyle>
          <a:p>
            <a:pPr lvl="0"/>
            <a:r>
              <a:rPr lang="en-US" dirty="0"/>
              <a:t>Edit Title Text Styles</a:t>
            </a:r>
          </a:p>
        </p:txBody>
      </p:sp>
      <p:sp>
        <p:nvSpPr>
          <p:cNvPr id="22" name="Text Placeholder 21">
            <a:extLst>
              <a:ext uri="{FF2B5EF4-FFF2-40B4-BE49-F238E27FC236}">
                <a16:creationId xmlns:a16="http://schemas.microsoft.com/office/drawing/2014/main" id="{DE43C3F8-AC6A-CD49-980E-11DC8F4403A9}"/>
              </a:ext>
            </a:extLst>
          </p:cNvPr>
          <p:cNvSpPr>
            <a:spLocks noGrp="1"/>
          </p:cNvSpPr>
          <p:nvPr>
            <p:ph type="body" sz="quarter" idx="11" hasCustomPrompt="1"/>
          </p:nvPr>
        </p:nvSpPr>
        <p:spPr>
          <a:xfrm>
            <a:off x="457200" y="2675335"/>
            <a:ext cx="8229600" cy="1832372"/>
          </a:xfrm>
          <a:prstGeom prst="rect">
            <a:avLst/>
          </a:prstGeom>
        </p:spPr>
        <p:txBody>
          <a:bodyPr lIns="0" tIns="0" rIns="0" bIns="0"/>
          <a:lstStyle>
            <a:lvl1pPr marL="0" indent="0">
              <a:buNone/>
              <a:defRPr sz="1400" b="0" i="0" cap="none" spc="0" baseline="0">
                <a:solidFill>
                  <a:srgbClr val="000000"/>
                </a:solidFill>
                <a:latin typeface="+mn-lt"/>
                <a:cs typeface="Arial Narrow" panose="020B0604020202020204" pitchFamily="34"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a:t>Edit subtitle text styles</a:t>
            </a:r>
          </a:p>
        </p:txBody>
      </p:sp>
    </p:spTree>
    <p:extLst>
      <p:ext uri="{BB962C8B-B14F-4D97-AF65-F5344CB8AC3E}">
        <p14:creationId xmlns:p14="http://schemas.microsoft.com/office/powerpoint/2010/main" val="838123350"/>
      </p:ext>
    </p:extLst>
  </p:cSld>
  <p:clrMapOvr>
    <a:masterClrMapping/>
  </p:clrMapOvr>
  <p:extLst>
    <p:ext uri="{DCECCB84-F9BA-43D5-87BE-67443E8EF086}">
      <p15:sldGuideLst xmlns:p15="http://schemas.microsoft.com/office/powerpoint/2012/main">
        <p15:guide id="1" pos="2880" userDrawn="1">
          <p15:clr>
            <a:srgbClr val="FBAE40"/>
          </p15:clr>
        </p15:guide>
        <p15:guide id="2" pos="5616" userDrawn="1">
          <p15:clr>
            <a:srgbClr val="FBAE40"/>
          </p15:clr>
        </p15:guide>
        <p15:guide id="3" pos="144" userDrawn="1">
          <p15:clr>
            <a:srgbClr val="FBAE40"/>
          </p15:clr>
        </p15:guide>
        <p15:guide id="4" orient="horz" pos="216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preserve="1" userDrawn="1">
  <p:cSld name="Divider Layout_Dark Background">
    <p:bg>
      <p:bgPr>
        <a:solidFill>
          <a:srgbClr val="00485E"/>
        </a:solidFill>
        <a:effectLst/>
      </p:bgPr>
    </p:bg>
    <p:spTree>
      <p:nvGrpSpPr>
        <p:cNvPr id="1" name=""/>
        <p:cNvGrpSpPr/>
        <p:nvPr/>
      </p:nvGrpSpPr>
      <p:grpSpPr>
        <a:xfrm>
          <a:off x="0" y="0"/>
          <a:ext cx="0" cy="0"/>
          <a:chOff x="0" y="0"/>
          <a:chExt cx="0" cy="0"/>
        </a:xfrm>
      </p:grpSpPr>
      <p:sp>
        <p:nvSpPr>
          <p:cNvPr id="13" name="Rectangle 12">
            <a:extLst>
              <a:ext uri="{FF2B5EF4-FFF2-40B4-BE49-F238E27FC236}">
                <a16:creationId xmlns:a16="http://schemas.microsoft.com/office/drawing/2014/main" id="{15EE8CEE-607A-EB4F-9B00-F4C9B7810C2C}"/>
              </a:ext>
            </a:extLst>
          </p:cNvPr>
          <p:cNvSpPr/>
          <p:nvPr userDrawn="1"/>
        </p:nvSpPr>
        <p:spPr>
          <a:xfrm>
            <a:off x="228600" y="174301"/>
            <a:ext cx="8686800" cy="4620719"/>
          </a:xfrm>
          <a:prstGeom prst="rect">
            <a:avLst/>
          </a:prstGeom>
          <a:noFill/>
          <a:ln w="952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350" dirty="0"/>
          </a:p>
        </p:txBody>
      </p:sp>
      <p:sp>
        <p:nvSpPr>
          <p:cNvPr id="18" name="Text Placeholder 17">
            <a:extLst>
              <a:ext uri="{FF2B5EF4-FFF2-40B4-BE49-F238E27FC236}">
                <a16:creationId xmlns:a16="http://schemas.microsoft.com/office/drawing/2014/main" id="{235D8514-04D1-5A4A-92B7-60C803E10E22}"/>
              </a:ext>
            </a:extLst>
          </p:cNvPr>
          <p:cNvSpPr>
            <a:spLocks noGrp="1"/>
          </p:cNvSpPr>
          <p:nvPr>
            <p:ph type="body" sz="quarter" idx="10" hasCustomPrompt="1"/>
          </p:nvPr>
        </p:nvSpPr>
        <p:spPr>
          <a:xfrm>
            <a:off x="457200" y="1989989"/>
            <a:ext cx="8229600" cy="584831"/>
          </a:xfrm>
          <a:prstGeom prst="rect">
            <a:avLst/>
          </a:prstGeom>
        </p:spPr>
        <p:txBody>
          <a:bodyPr lIns="0" tIns="0" rIns="0" bIns="0" anchor="b" anchorCtr="0"/>
          <a:lstStyle>
            <a:lvl1pPr marL="0" indent="0">
              <a:buNone/>
              <a:defRPr sz="2800" b="0" i="0" spc="0" baseline="0">
                <a:solidFill>
                  <a:schemeClr val="bg1"/>
                </a:solidFill>
                <a:latin typeface="+mn-lt"/>
                <a:cs typeface="Arial Narrow" panose="020B0604020202020204" pitchFamily="34" charset="0"/>
              </a:defRPr>
            </a:lvl1pPr>
            <a:lvl2pPr marL="342900" indent="0">
              <a:buNone/>
              <a:defRPr b="0" i="0" spc="375" baseline="0">
                <a:solidFill>
                  <a:schemeClr val="accent1"/>
                </a:solidFill>
                <a:latin typeface="Arial Narrow" panose="020B0604020202020204" pitchFamily="34" charset="0"/>
                <a:cs typeface="Arial Narrow" panose="020B0604020202020204" pitchFamily="34" charset="0"/>
              </a:defRPr>
            </a:lvl2pPr>
            <a:lvl3pPr marL="685800" indent="0">
              <a:buNone/>
              <a:defRPr b="0" i="0" spc="375" baseline="0">
                <a:solidFill>
                  <a:schemeClr val="accent1"/>
                </a:solidFill>
                <a:latin typeface="Arial Narrow" panose="020B0604020202020204" pitchFamily="34" charset="0"/>
                <a:cs typeface="Arial Narrow" panose="020B0604020202020204" pitchFamily="34" charset="0"/>
              </a:defRPr>
            </a:lvl3pPr>
            <a:lvl4pPr marL="1028700" indent="0">
              <a:buNone/>
              <a:defRPr b="0" i="0" spc="375" baseline="0">
                <a:solidFill>
                  <a:schemeClr val="accent1"/>
                </a:solidFill>
                <a:latin typeface="Arial Narrow" panose="020B0604020202020204" pitchFamily="34" charset="0"/>
                <a:cs typeface="Arial Narrow" panose="020B0604020202020204" pitchFamily="34" charset="0"/>
              </a:defRPr>
            </a:lvl4pPr>
            <a:lvl5pPr marL="1371600" indent="0">
              <a:buNone/>
              <a:defRPr b="0" i="0" spc="375" baseline="0">
                <a:solidFill>
                  <a:schemeClr val="accent1"/>
                </a:solidFill>
                <a:latin typeface="Arial Narrow" panose="020B0604020202020204" pitchFamily="34" charset="0"/>
                <a:cs typeface="Arial Narrow" panose="020B0604020202020204" pitchFamily="34" charset="0"/>
              </a:defRPr>
            </a:lvl5pPr>
          </a:lstStyle>
          <a:p>
            <a:pPr lvl="0"/>
            <a:r>
              <a:rPr lang="en-US" dirty="0"/>
              <a:t>Edit Title Text Styles</a:t>
            </a:r>
          </a:p>
        </p:txBody>
      </p:sp>
      <p:sp>
        <p:nvSpPr>
          <p:cNvPr id="22" name="Text Placeholder 21">
            <a:extLst>
              <a:ext uri="{FF2B5EF4-FFF2-40B4-BE49-F238E27FC236}">
                <a16:creationId xmlns:a16="http://schemas.microsoft.com/office/drawing/2014/main" id="{DE43C3F8-AC6A-CD49-980E-11DC8F4403A9}"/>
              </a:ext>
            </a:extLst>
          </p:cNvPr>
          <p:cNvSpPr>
            <a:spLocks noGrp="1"/>
          </p:cNvSpPr>
          <p:nvPr>
            <p:ph type="body" sz="quarter" idx="11" hasCustomPrompt="1"/>
          </p:nvPr>
        </p:nvSpPr>
        <p:spPr>
          <a:xfrm>
            <a:off x="457200" y="2675335"/>
            <a:ext cx="8229600" cy="1832372"/>
          </a:xfrm>
          <a:prstGeom prst="rect">
            <a:avLst/>
          </a:prstGeom>
        </p:spPr>
        <p:txBody>
          <a:bodyPr lIns="0" tIns="0" rIns="0" bIns="0"/>
          <a:lstStyle>
            <a:lvl1pPr marL="0" indent="0">
              <a:buNone/>
              <a:defRPr sz="1400" b="0" i="0" spc="0" baseline="0">
                <a:solidFill>
                  <a:schemeClr val="bg1"/>
                </a:solidFill>
                <a:latin typeface="+mn-lt"/>
                <a:cs typeface="Arial Narrow" panose="020B0604020202020204" pitchFamily="34" charset="0"/>
              </a:defRPr>
            </a:lvl1pPr>
            <a:lvl2pPr marL="342900" indent="0">
              <a:buNone/>
              <a:defRPr/>
            </a:lvl2pPr>
            <a:lvl3pPr marL="685800" indent="0">
              <a:buNone/>
              <a:defRPr/>
            </a:lvl3pPr>
            <a:lvl4pPr marL="1028700" indent="0">
              <a:buNone/>
              <a:defRPr/>
            </a:lvl4pPr>
            <a:lvl5pPr marL="1371600" indent="0">
              <a:buNone/>
              <a:defRPr/>
            </a:lvl5pPr>
          </a:lstStyle>
          <a:p>
            <a:pPr lvl="0"/>
            <a:r>
              <a:rPr lang="en-US" dirty="0"/>
              <a:t>Edit subtitle text styles</a:t>
            </a:r>
          </a:p>
        </p:txBody>
      </p:sp>
      <p:pic>
        <p:nvPicPr>
          <p:cNvPr id="7" name="Picture 6">
            <a:extLst>
              <a:ext uri="{FF2B5EF4-FFF2-40B4-BE49-F238E27FC236}">
                <a16:creationId xmlns:a16="http://schemas.microsoft.com/office/drawing/2014/main" id="{66713EF8-E6CA-7A40-A80A-FC7F4DB9B469}"/>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6774631" y="4903566"/>
            <a:ext cx="1974987" cy="141316"/>
          </a:xfrm>
          <a:prstGeom prst="rect">
            <a:avLst/>
          </a:prstGeom>
        </p:spPr>
      </p:pic>
    </p:spTree>
    <p:extLst>
      <p:ext uri="{BB962C8B-B14F-4D97-AF65-F5344CB8AC3E}">
        <p14:creationId xmlns:p14="http://schemas.microsoft.com/office/powerpoint/2010/main" val="2542428002"/>
      </p:ext>
    </p:extLst>
  </p:cSld>
  <p:clrMapOvr>
    <a:masterClrMapping/>
  </p:clrMapOvr>
  <p:extLst>
    <p:ext uri="{DCECCB84-F9BA-43D5-87BE-67443E8EF086}">
      <p15:sldGuideLst xmlns:p15="http://schemas.microsoft.com/office/powerpoint/2012/main">
        <p15:guide id="1" pos="2880">
          <p15:clr>
            <a:srgbClr val="FBAE40"/>
          </p15:clr>
        </p15:guide>
        <p15:guide id="2" pos="5616">
          <p15:clr>
            <a:srgbClr val="FBAE40"/>
          </p15:clr>
        </p15:guide>
        <p15:guide id="3" pos="144">
          <p15:clr>
            <a:srgbClr val="FBAE40"/>
          </p15:clr>
        </p15:guide>
        <p15:guide id="4" orient="horz" pos="216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4" name="Title 3"/>
          <p:cNvSpPr>
            <a:spLocks noGrp="1"/>
          </p:cNvSpPr>
          <p:nvPr>
            <p:ph type="title" hasCustomPrompt="1"/>
          </p:nvPr>
        </p:nvSpPr>
        <p:spPr>
          <a:xfrm>
            <a:off x="360444" y="90729"/>
            <a:ext cx="8326437" cy="476921"/>
          </a:xfrm>
          <a:prstGeom prst="rect">
            <a:avLst/>
          </a:prstGeom>
        </p:spPr>
        <p:txBody>
          <a:bodyPr lIns="0" tIns="0" rIns="0" bIns="0" anchor="b" anchorCtr="0"/>
          <a:lstStyle>
            <a:lvl1pPr algn="l">
              <a:defRPr sz="2400" b="0" i="0" cap="none" spc="0" baseline="0">
                <a:solidFill>
                  <a:srgbClr val="000000"/>
                </a:solidFill>
                <a:latin typeface="+mn-lt"/>
                <a:cs typeface="Arial Narrow" panose="020B0604020202020204" pitchFamily="34" charset="0"/>
              </a:defRPr>
            </a:lvl1pPr>
          </a:lstStyle>
          <a:p>
            <a:r>
              <a:rPr lang="en-US" dirty="0"/>
              <a:t>Click to Edit Master Title Style</a:t>
            </a:r>
          </a:p>
        </p:txBody>
      </p:sp>
      <p:sp>
        <p:nvSpPr>
          <p:cNvPr id="17" name="Text Placeholder 17"/>
          <p:cNvSpPr>
            <a:spLocks noGrp="1"/>
          </p:cNvSpPr>
          <p:nvPr>
            <p:ph type="body" sz="quarter" idx="11" hasCustomPrompt="1"/>
          </p:nvPr>
        </p:nvSpPr>
        <p:spPr>
          <a:xfrm>
            <a:off x="360363" y="4867805"/>
            <a:ext cx="6174712" cy="123444"/>
          </a:xfrm>
          <a:prstGeom prst="rect">
            <a:avLst/>
          </a:prstGeom>
        </p:spPr>
        <p:txBody>
          <a:bodyPr lIns="0" tIns="0" rIns="0" bIns="0" anchor="b" anchorCtr="0"/>
          <a:lstStyle>
            <a:lvl1pPr marL="0" indent="0">
              <a:buNone/>
              <a:defRPr sz="900" b="0" i="0" spc="0" baseline="0">
                <a:solidFill>
                  <a:srgbClr val="000000"/>
                </a:solidFill>
                <a:latin typeface="+mn-lt"/>
                <a:cs typeface="Arial Narrow" panose="020B0604020202020204" pitchFamily="34" charset="0"/>
              </a:defRPr>
            </a:lvl1pPr>
            <a:lvl2pPr marL="342900" indent="0">
              <a:buNone/>
              <a:defRPr sz="600">
                <a:latin typeface="+mj-lt"/>
              </a:defRPr>
            </a:lvl2pPr>
            <a:lvl3pPr marL="685800" indent="0">
              <a:buNone/>
              <a:defRPr sz="600">
                <a:latin typeface="+mj-lt"/>
              </a:defRPr>
            </a:lvl3pPr>
            <a:lvl4pPr marL="1028700" indent="0">
              <a:buNone/>
              <a:defRPr sz="600">
                <a:latin typeface="+mj-lt"/>
              </a:defRPr>
            </a:lvl4pPr>
            <a:lvl5pPr marL="1371600" indent="0">
              <a:buNone/>
              <a:defRPr sz="600">
                <a:latin typeface="+mj-lt"/>
              </a:defRPr>
            </a:lvl5pPr>
          </a:lstStyle>
          <a:p>
            <a:pPr lvl="0"/>
            <a:r>
              <a:rPr lang="en-US" dirty="0"/>
              <a:t>Click to edit footnotes≠</a:t>
            </a:r>
          </a:p>
        </p:txBody>
      </p:sp>
      <p:sp>
        <p:nvSpPr>
          <p:cNvPr id="22" name="Text Placeholder 19"/>
          <p:cNvSpPr>
            <a:spLocks noGrp="1"/>
          </p:cNvSpPr>
          <p:nvPr>
            <p:ph type="body" sz="quarter" idx="12" hasCustomPrompt="1"/>
          </p:nvPr>
        </p:nvSpPr>
        <p:spPr>
          <a:xfrm>
            <a:off x="6042025" y="4702051"/>
            <a:ext cx="2743200" cy="138113"/>
          </a:xfrm>
          <a:prstGeom prst="rect">
            <a:avLst/>
          </a:prstGeom>
        </p:spPr>
        <p:txBody>
          <a:bodyPr lIns="0" tIns="0" rIns="0" bIns="0" anchor="b" anchorCtr="0"/>
          <a:lstStyle>
            <a:lvl1pPr marL="0" indent="0" algn="r">
              <a:buNone/>
              <a:defRPr lang="en-US" sz="800" b="0" i="0" kern="1200" spc="0" baseline="0" dirty="0">
                <a:solidFill>
                  <a:srgbClr val="000000"/>
                </a:solidFill>
                <a:latin typeface="+mn-lt"/>
                <a:ea typeface="+mn-ea"/>
                <a:cs typeface="Arial Narrow" panose="020B0604020202020204" pitchFamily="34" charset="0"/>
              </a:defRPr>
            </a:lvl1pPr>
            <a:lvl2pPr marL="342900" indent="0">
              <a:buNone/>
              <a:defRPr sz="600"/>
            </a:lvl2pPr>
            <a:lvl3pPr marL="685800" indent="0">
              <a:buNone/>
              <a:defRPr sz="600"/>
            </a:lvl3pPr>
            <a:lvl4pPr marL="1028700" indent="0">
              <a:buNone/>
              <a:defRPr sz="600"/>
            </a:lvl4pPr>
            <a:lvl5pPr marL="1371600" indent="0">
              <a:buNone/>
              <a:defRPr sz="600"/>
            </a:lvl5pPr>
          </a:lstStyle>
          <a:p>
            <a:pPr lvl="0"/>
            <a:r>
              <a:rPr lang="en-US" smtClean="0"/>
              <a:t>WS153151</a:t>
            </a:r>
            <a:endParaRPr lang="en-US" dirty="0"/>
          </a:p>
        </p:txBody>
      </p:sp>
      <p:sp>
        <p:nvSpPr>
          <p:cNvPr id="5" name="Content Placeholder 4">
            <a:extLst>
              <a:ext uri="{FF2B5EF4-FFF2-40B4-BE49-F238E27FC236}">
                <a16:creationId xmlns:a16="http://schemas.microsoft.com/office/drawing/2014/main" id="{58FC61AF-E44E-5B41-8F40-FE15BD24E029}"/>
              </a:ext>
            </a:extLst>
          </p:cNvPr>
          <p:cNvSpPr>
            <a:spLocks noGrp="1"/>
          </p:cNvSpPr>
          <p:nvPr>
            <p:ph sz="quarter" idx="14"/>
          </p:nvPr>
        </p:nvSpPr>
        <p:spPr>
          <a:xfrm>
            <a:off x="331788" y="914400"/>
            <a:ext cx="8482012" cy="3561906"/>
          </a:xfrm>
          <a:prstGeom prst="rect">
            <a:avLst/>
          </a:prstGeom>
        </p:spPr>
        <p:txBody>
          <a:bodyPr/>
          <a:lstStyle>
            <a:lvl1pPr marL="133350" indent="-133350">
              <a:lnSpc>
                <a:spcPct val="93000"/>
              </a:lnSpc>
              <a:spcBef>
                <a:spcPts val="0"/>
              </a:spcBef>
              <a:spcAft>
                <a:spcPts val="600"/>
              </a:spcAft>
              <a:tabLst/>
              <a:defRPr lang="en-US" sz="1400" b="0" kern="1200" baseline="0" dirty="0">
                <a:solidFill>
                  <a:srgbClr val="000000"/>
                </a:solidFill>
                <a:latin typeface="+mn-lt"/>
                <a:ea typeface="+mn-ea"/>
                <a:cs typeface="+mn-cs"/>
              </a:defRPr>
            </a:lvl1pPr>
            <a:lvl2pPr marL="345281" indent="-170260">
              <a:lnSpc>
                <a:spcPct val="93000"/>
              </a:lnSpc>
              <a:spcBef>
                <a:spcPts val="0"/>
              </a:spcBef>
              <a:spcAft>
                <a:spcPts val="600"/>
              </a:spcAft>
              <a:tabLst/>
              <a:defRPr lang="en-US" sz="1400" b="0" kern="1200" baseline="0" dirty="0">
                <a:solidFill>
                  <a:srgbClr val="000000"/>
                </a:solidFill>
                <a:latin typeface="+mn-lt"/>
                <a:ea typeface="+mn-ea"/>
                <a:cs typeface="+mn-cs"/>
              </a:defRPr>
            </a:lvl2pPr>
            <a:lvl3pPr marL="515541" indent="-127397">
              <a:lnSpc>
                <a:spcPct val="93000"/>
              </a:lnSpc>
              <a:spcBef>
                <a:spcPts val="0"/>
              </a:spcBef>
              <a:spcAft>
                <a:spcPts val="600"/>
              </a:spcAft>
              <a:tabLst/>
              <a:defRPr lang="en-US" sz="1400" b="0" kern="1200" baseline="0" dirty="0">
                <a:solidFill>
                  <a:srgbClr val="000000"/>
                </a:solidFill>
                <a:latin typeface="+mn-lt"/>
                <a:ea typeface="+mn-ea"/>
                <a:cs typeface="+mn-cs"/>
              </a:defRPr>
            </a:lvl3pPr>
            <a:lvl4pPr marL="690563" indent="-133350">
              <a:lnSpc>
                <a:spcPct val="93000"/>
              </a:lnSpc>
              <a:spcBef>
                <a:spcPts val="0"/>
              </a:spcBef>
              <a:spcAft>
                <a:spcPts val="600"/>
              </a:spcAft>
              <a:tabLst/>
              <a:defRPr lang="en-US" sz="1400" b="0" kern="1200" baseline="0" dirty="0">
                <a:solidFill>
                  <a:srgbClr val="000000"/>
                </a:solidFill>
                <a:latin typeface="+mn-lt"/>
                <a:ea typeface="+mn-ea"/>
                <a:cs typeface="+mn-cs"/>
              </a:defRPr>
            </a:lvl4pPr>
            <a:lvl5pPr marL="945356" indent="-169069">
              <a:lnSpc>
                <a:spcPct val="93000"/>
              </a:lnSpc>
              <a:spcBef>
                <a:spcPts val="0"/>
              </a:spcBef>
              <a:spcAft>
                <a:spcPts val="600"/>
              </a:spcAft>
              <a:tabLst/>
              <a:defRPr lang="en-US" sz="1400" b="0" kern="1200" baseline="0" dirty="0">
                <a:solidFill>
                  <a:srgbClr val="000000"/>
                </a:solidFill>
                <a:latin typeface="+mn-lt"/>
                <a:ea typeface="+mn-ea"/>
                <a:cs typeface="+mn-cs"/>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Freeform 12">
            <a:extLst>
              <a:ext uri="{FF2B5EF4-FFF2-40B4-BE49-F238E27FC236}">
                <a16:creationId xmlns:a16="http://schemas.microsoft.com/office/drawing/2014/main" id="{EAE9EA07-A1E7-1540-A15D-D8C386010A29}"/>
              </a:ext>
            </a:extLst>
          </p:cNvPr>
          <p:cNvSpPr/>
          <p:nvPr userDrawn="1"/>
        </p:nvSpPr>
        <p:spPr>
          <a:xfrm>
            <a:off x="352428" y="530347"/>
            <a:ext cx="8519235" cy="36576"/>
          </a:xfrm>
          <a:custGeom>
            <a:avLst/>
            <a:gdLst>
              <a:gd name="connsiteX0" fmla="*/ 0 w 11160606"/>
              <a:gd name="connsiteY0" fmla="*/ 69272 h 76969"/>
              <a:gd name="connsiteX1" fmla="*/ 10968182 w 11160606"/>
              <a:gd name="connsiteY1" fmla="*/ 76969 h 76969"/>
              <a:gd name="connsiteX2" fmla="*/ 11160606 w 11160606"/>
              <a:gd name="connsiteY2" fmla="*/ 0 h 76969"/>
            </a:gdLst>
            <a:ahLst/>
            <a:cxnLst>
              <a:cxn ang="0">
                <a:pos x="connsiteX0" y="connsiteY0"/>
              </a:cxn>
              <a:cxn ang="0">
                <a:pos x="connsiteX1" y="connsiteY1"/>
              </a:cxn>
              <a:cxn ang="0">
                <a:pos x="connsiteX2" y="connsiteY2"/>
              </a:cxn>
            </a:cxnLst>
            <a:rect l="l" t="t" r="r" b="b"/>
            <a:pathLst>
              <a:path w="11160606" h="76969">
                <a:moveTo>
                  <a:pt x="0" y="69272"/>
                </a:moveTo>
                <a:lnTo>
                  <a:pt x="10968182" y="76969"/>
                </a:lnTo>
                <a:lnTo>
                  <a:pt x="11160606" y="0"/>
                </a:lnTo>
              </a:path>
            </a:pathLst>
          </a:custGeom>
          <a:noFill/>
          <a:ln w="9525" cap="flat" cmpd="sng" algn="ctr">
            <a:solidFill>
              <a:schemeClr val="accent1">
                <a:alpha val="75000"/>
              </a:schemeClr>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a:ln>
                <a:noFill/>
              </a:ln>
              <a:solidFill>
                <a:schemeClr val="tx1">
                  <a:lumMod val="75000"/>
                </a:schemeClr>
              </a:solidFill>
              <a:effectLst/>
              <a:uLnTx/>
              <a:uFillTx/>
              <a:latin typeface="Calibri"/>
              <a:ea typeface="+mn-ea"/>
              <a:cs typeface="+mn-cs"/>
            </a:endParaRPr>
          </a:p>
        </p:txBody>
      </p:sp>
      <p:sp>
        <p:nvSpPr>
          <p:cNvPr id="8" name="TextBox 7">
            <a:extLst>
              <a:ext uri="{FF2B5EF4-FFF2-40B4-BE49-F238E27FC236}">
                <a16:creationId xmlns:a16="http://schemas.microsoft.com/office/drawing/2014/main" id="{53851CED-0366-134E-BD52-BF8C256E8257}"/>
              </a:ext>
            </a:extLst>
          </p:cNvPr>
          <p:cNvSpPr txBox="1"/>
          <p:nvPr userDrawn="1"/>
        </p:nvSpPr>
        <p:spPr>
          <a:xfrm>
            <a:off x="-98140" y="4867261"/>
            <a:ext cx="403296" cy="129146"/>
          </a:xfrm>
          <a:prstGeom prst="rect">
            <a:avLst/>
          </a:prstGeom>
          <a:noFill/>
        </p:spPr>
        <p:txBody>
          <a:bodyPr wrap="square" lIns="0" tIns="0" rIns="0" bIns="0" rtlCol="0" anchor="b" anchorCtr="0">
            <a:noAutofit/>
          </a:bodyPr>
          <a:lstStyle/>
          <a:p>
            <a:pPr algn="r"/>
            <a:fld id="{6C4CC9A5-B69A-494D-99A2-A96A5C8553C5}" type="slidenum">
              <a:rPr lang="en-US" sz="900" smtClean="0">
                <a:solidFill>
                  <a:schemeClr val="tx1">
                    <a:lumMod val="75000"/>
                  </a:schemeClr>
                </a:solidFill>
                <a:latin typeface="+mn-lt"/>
                <a:cs typeface="Calibri" panose="020F0502020204030204" pitchFamily="34" charset="0"/>
              </a:rPr>
              <a:pPr algn="r"/>
              <a:t>‹#›</a:t>
            </a:fld>
            <a:endParaRPr lang="en-US" sz="800" dirty="0">
              <a:solidFill>
                <a:schemeClr val="tx1">
                  <a:lumMod val="75000"/>
                </a:schemeClr>
              </a:solidFill>
              <a:latin typeface="+mn-lt"/>
              <a:cs typeface="Calibri" panose="020F0502020204030204" pitchFamily="34" charset="0"/>
            </a:endParaRPr>
          </a:p>
        </p:txBody>
      </p:sp>
    </p:spTree>
    <p:extLst>
      <p:ext uri="{BB962C8B-B14F-4D97-AF65-F5344CB8AC3E}">
        <p14:creationId xmlns:p14="http://schemas.microsoft.com/office/powerpoint/2010/main" val="632660089"/>
      </p:ext>
    </p:extLst>
  </p:cSld>
  <p:clrMapOvr>
    <a:masterClrMapping/>
  </p:clrMapOvr>
  <p:extLst mod="1">
    <p:ext uri="{DCECCB84-F9BA-43D5-87BE-67443E8EF086}">
      <p15:sldGuideLst xmlns:p15="http://schemas.microsoft.com/office/powerpoint/2012/main">
        <p15:guide id="1" pos="288" userDrawn="1">
          <p15:clr>
            <a:srgbClr val="FBAE40"/>
          </p15:clr>
        </p15:guide>
        <p15:guide id="2" pos="5472" userDrawn="1">
          <p15:clr>
            <a:srgbClr val="FBAE40"/>
          </p15:clr>
        </p15:guide>
        <p15:guide id="3" orient="horz" pos="600" userDrawn="1">
          <p15:clr>
            <a:srgbClr val="FBAE40"/>
          </p15:clr>
        </p15:guide>
        <p15:guide id="4" orient="horz" pos="2856"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4" name="Title 3"/>
          <p:cNvSpPr>
            <a:spLocks noGrp="1"/>
          </p:cNvSpPr>
          <p:nvPr>
            <p:ph type="title" hasCustomPrompt="1"/>
          </p:nvPr>
        </p:nvSpPr>
        <p:spPr>
          <a:xfrm>
            <a:off x="360363" y="90729"/>
            <a:ext cx="8229600" cy="476921"/>
          </a:xfrm>
          <a:prstGeom prst="rect">
            <a:avLst/>
          </a:prstGeom>
        </p:spPr>
        <p:txBody>
          <a:bodyPr lIns="0" tIns="0" rIns="0" bIns="0" anchor="b" anchorCtr="0"/>
          <a:lstStyle>
            <a:lvl1pPr algn="l">
              <a:defRPr sz="2400" b="0" i="0" cap="none" spc="0" baseline="0">
                <a:solidFill>
                  <a:srgbClr val="000000"/>
                </a:solidFill>
                <a:latin typeface="+mn-lt"/>
                <a:cs typeface="Arial Narrow" panose="020B0604020202020204" pitchFamily="34" charset="0"/>
              </a:defRPr>
            </a:lvl1pPr>
          </a:lstStyle>
          <a:p>
            <a:r>
              <a:rPr lang="en-US" dirty="0"/>
              <a:t>Click to Edit Master Title Style</a:t>
            </a:r>
          </a:p>
        </p:txBody>
      </p:sp>
      <p:sp>
        <p:nvSpPr>
          <p:cNvPr id="17" name="Text Placeholder 17"/>
          <p:cNvSpPr>
            <a:spLocks noGrp="1"/>
          </p:cNvSpPr>
          <p:nvPr>
            <p:ph type="body" sz="quarter" idx="11" hasCustomPrompt="1"/>
          </p:nvPr>
        </p:nvSpPr>
        <p:spPr>
          <a:xfrm>
            <a:off x="360363" y="4867805"/>
            <a:ext cx="6174712" cy="123444"/>
          </a:xfrm>
          <a:prstGeom prst="rect">
            <a:avLst/>
          </a:prstGeom>
        </p:spPr>
        <p:txBody>
          <a:bodyPr lIns="0" tIns="0" rIns="0" bIns="0" anchor="b" anchorCtr="0"/>
          <a:lstStyle>
            <a:lvl1pPr marL="0" indent="0">
              <a:buNone/>
              <a:defRPr lang="en-US" sz="900" b="0" i="0" kern="1200" spc="0" baseline="0" dirty="0">
                <a:solidFill>
                  <a:schemeClr val="bg2"/>
                </a:solidFill>
                <a:latin typeface="+mn-lt"/>
                <a:ea typeface="+mn-ea"/>
                <a:cs typeface="Arial Narrow" panose="020B0604020202020204" pitchFamily="34" charset="0"/>
              </a:defRPr>
            </a:lvl1pPr>
            <a:lvl2pPr marL="342900" indent="0">
              <a:buNone/>
              <a:defRPr sz="600">
                <a:latin typeface="+mj-lt"/>
              </a:defRPr>
            </a:lvl2pPr>
            <a:lvl3pPr marL="685800" indent="0">
              <a:buNone/>
              <a:defRPr sz="600">
                <a:latin typeface="+mj-lt"/>
              </a:defRPr>
            </a:lvl3pPr>
            <a:lvl4pPr marL="1028700" indent="0">
              <a:buNone/>
              <a:defRPr sz="600">
                <a:latin typeface="+mj-lt"/>
              </a:defRPr>
            </a:lvl4pPr>
            <a:lvl5pPr marL="1371600" indent="0">
              <a:buNone/>
              <a:defRPr sz="600">
                <a:latin typeface="+mj-lt"/>
              </a:defRPr>
            </a:lvl5pPr>
          </a:lstStyle>
          <a:p>
            <a:pPr lvl="0"/>
            <a:r>
              <a:rPr lang="en-US" dirty="0"/>
              <a:t>Click to edit footnotes≠</a:t>
            </a:r>
          </a:p>
        </p:txBody>
      </p:sp>
      <p:sp>
        <p:nvSpPr>
          <p:cNvPr id="22" name="Text Placeholder 19"/>
          <p:cNvSpPr>
            <a:spLocks noGrp="1"/>
          </p:cNvSpPr>
          <p:nvPr>
            <p:ph type="body" sz="quarter" idx="12" hasCustomPrompt="1"/>
          </p:nvPr>
        </p:nvSpPr>
        <p:spPr>
          <a:xfrm>
            <a:off x="6042025" y="4702051"/>
            <a:ext cx="2743200" cy="138113"/>
          </a:xfrm>
          <a:prstGeom prst="rect">
            <a:avLst/>
          </a:prstGeom>
        </p:spPr>
        <p:txBody>
          <a:bodyPr lIns="0" tIns="0" rIns="0" bIns="0" anchor="b" anchorCtr="0"/>
          <a:lstStyle>
            <a:lvl1pPr marL="0" indent="0" algn="r" defTabSz="685800" rtl="0" eaLnBrk="1" latinLnBrk="0" hangingPunct="1">
              <a:spcBef>
                <a:spcPct val="20000"/>
              </a:spcBef>
              <a:buFont typeface="Arial" panose="020B0604020202020204" pitchFamily="34" charset="0"/>
              <a:buNone/>
              <a:defRPr lang="en-US" sz="800" b="0" i="0" kern="1200" spc="0" baseline="0" dirty="0">
                <a:solidFill>
                  <a:schemeClr val="bg2"/>
                </a:solidFill>
                <a:latin typeface="+mn-lt"/>
                <a:ea typeface="+mn-ea"/>
                <a:cs typeface="Arial Narrow" panose="020B0604020202020204" pitchFamily="34" charset="0"/>
              </a:defRPr>
            </a:lvl1pPr>
            <a:lvl2pPr marL="342900" indent="0">
              <a:buNone/>
              <a:defRPr sz="600"/>
            </a:lvl2pPr>
            <a:lvl3pPr marL="685800" indent="0">
              <a:buNone/>
              <a:defRPr sz="600"/>
            </a:lvl3pPr>
            <a:lvl4pPr marL="1028700" indent="0">
              <a:buNone/>
              <a:defRPr sz="600"/>
            </a:lvl4pPr>
            <a:lvl5pPr marL="1371600" indent="0">
              <a:buNone/>
              <a:defRPr sz="600"/>
            </a:lvl5pPr>
          </a:lstStyle>
          <a:p>
            <a:pPr marL="0" lvl="0" indent="0" algn="r" defTabSz="685800" rtl="0" eaLnBrk="1" latinLnBrk="0" hangingPunct="1">
              <a:spcBef>
                <a:spcPct val="20000"/>
              </a:spcBef>
              <a:buFont typeface="Arial" panose="020B0604020202020204" pitchFamily="34" charset="0"/>
              <a:buNone/>
            </a:pPr>
            <a:r>
              <a:rPr lang="en-US" smtClean="0"/>
              <a:t>WS153151</a:t>
            </a:r>
            <a:endParaRPr lang="en-US" dirty="0"/>
          </a:p>
        </p:txBody>
      </p:sp>
      <p:sp>
        <p:nvSpPr>
          <p:cNvPr id="5" name="Content Placeholder 4">
            <a:extLst>
              <a:ext uri="{FF2B5EF4-FFF2-40B4-BE49-F238E27FC236}">
                <a16:creationId xmlns:a16="http://schemas.microsoft.com/office/drawing/2014/main" id="{58FC61AF-E44E-5B41-8F40-FE15BD24E029}"/>
              </a:ext>
            </a:extLst>
          </p:cNvPr>
          <p:cNvSpPr>
            <a:spLocks noGrp="1"/>
          </p:cNvSpPr>
          <p:nvPr>
            <p:ph sz="quarter" idx="14"/>
          </p:nvPr>
        </p:nvSpPr>
        <p:spPr>
          <a:xfrm>
            <a:off x="344488" y="914402"/>
            <a:ext cx="3977640" cy="3443901"/>
          </a:xfrm>
          <a:prstGeom prst="rect">
            <a:avLst/>
          </a:prstGeom>
        </p:spPr>
        <p:txBody>
          <a:bodyPr/>
          <a:lstStyle>
            <a:lvl1pPr marL="133350" indent="-133350">
              <a:lnSpc>
                <a:spcPct val="93000"/>
              </a:lnSpc>
              <a:spcBef>
                <a:spcPts val="0"/>
              </a:spcBef>
              <a:spcAft>
                <a:spcPts val="600"/>
              </a:spcAft>
              <a:tabLst/>
              <a:defRPr lang="en-US" sz="1400" b="0" kern="1200" dirty="0">
                <a:solidFill>
                  <a:schemeClr val="bg2"/>
                </a:solidFill>
                <a:latin typeface="+mn-lt"/>
                <a:ea typeface="+mn-ea"/>
                <a:cs typeface="+mn-cs"/>
              </a:defRPr>
            </a:lvl1pPr>
            <a:lvl2pPr marL="345281" indent="-170260">
              <a:lnSpc>
                <a:spcPct val="93000"/>
              </a:lnSpc>
              <a:spcBef>
                <a:spcPts val="0"/>
              </a:spcBef>
              <a:spcAft>
                <a:spcPts val="600"/>
              </a:spcAft>
              <a:tabLst/>
              <a:defRPr lang="en-US" sz="1400" b="0" kern="1200" dirty="0">
                <a:solidFill>
                  <a:schemeClr val="bg2"/>
                </a:solidFill>
                <a:latin typeface="+mn-lt"/>
                <a:ea typeface="+mn-ea"/>
                <a:cs typeface="+mn-cs"/>
              </a:defRPr>
            </a:lvl2pPr>
            <a:lvl3pPr marL="515541" indent="-127397">
              <a:lnSpc>
                <a:spcPct val="93000"/>
              </a:lnSpc>
              <a:spcBef>
                <a:spcPts val="0"/>
              </a:spcBef>
              <a:spcAft>
                <a:spcPts val="600"/>
              </a:spcAft>
              <a:tabLst/>
              <a:defRPr lang="en-US" sz="1400" b="0" kern="1200" dirty="0">
                <a:solidFill>
                  <a:schemeClr val="bg2"/>
                </a:solidFill>
                <a:latin typeface="+mn-lt"/>
                <a:ea typeface="+mn-ea"/>
                <a:cs typeface="+mn-cs"/>
              </a:defRPr>
            </a:lvl3pPr>
            <a:lvl4pPr marL="690563" indent="-133350">
              <a:lnSpc>
                <a:spcPct val="93000"/>
              </a:lnSpc>
              <a:spcBef>
                <a:spcPts val="0"/>
              </a:spcBef>
              <a:spcAft>
                <a:spcPts val="600"/>
              </a:spcAft>
              <a:tabLst/>
              <a:defRPr lang="en-US" sz="1400" b="0" kern="1200" dirty="0">
                <a:solidFill>
                  <a:schemeClr val="bg2"/>
                </a:solidFill>
                <a:latin typeface="+mn-lt"/>
                <a:ea typeface="+mn-ea"/>
                <a:cs typeface="+mn-cs"/>
              </a:defRPr>
            </a:lvl4pPr>
            <a:lvl5pPr marL="945356" indent="-169069">
              <a:lnSpc>
                <a:spcPct val="93000"/>
              </a:lnSpc>
              <a:spcBef>
                <a:spcPts val="0"/>
              </a:spcBef>
              <a:spcAft>
                <a:spcPts val="600"/>
              </a:spcAft>
              <a:tabLst/>
              <a:defRPr lang="en-US" sz="1400" b="0" kern="1200" dirty="0">
                <a:solidFill>
                  <a:schemeClr val="bg2"/>
                </a:solidFill>
                <a:latin typeface="+mn-lt"/>
                <a:ea typeface="+mn-ea"/>
                <a:cs typeface="+mn-cs"/>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extBox 7">
            <a:extLst>
              <a:ext uri="{FF2B5EF4-FFF2-40B4-BE49-F238E27FC236}">
                <a16:creationId xmlns:a16="http://schemas.microsoft.com/office/drawing/2014/main" id="{53851CED-0366-134E-BD52-BF8C256E8257}"/>
              </a:ext>
            </a:extLst>
          </p:cNvPr>
          <p:cNvSpPr txBox="1"/>
          <p:nvPr userDrawn="1"/>
        </p:nvSpPr>
        <p:spPr>
          <a:xfrm>
            <a:off x="49568" y="4867261"/>
            <a:ext cx="256890" cy="129146"/>
          </a:xfrm>
          <a:prstGeom prst="rect">
            <a:avLst/>
          </a:prstGeom>
          <a:noFill/>
        </p:spPr>
        <p:txBody>
          <a:bodyPr wrap="square" lIns="0" tIns="0" rIns="0" bIns="0" rtlCol="0" anchor="b" anchorCtr="0">
            <a:noAutofit/>
          </a:bodyPr>
          <a:lstStyle/>
          <a:p>
            <a:pPr algn="r"/>
            <a:fld id="{6C4CC9A5-B69A-494D-99A2-A96A5C8553C5}" type="slidenum">
              <a:rPr lang="en-US" sz="900" smtClean="0">
                <a:solidFill>
                  <a:schemeClr val="tx1">
                    <a:lumMod val="75000"/>
                  </a:schemeClr>
                </a:solidFill>
                <a:latin typeface="+mn-lt"/>
                <a:cs typeface="Calibri" panose="020F0502020204030204" pitchFamily="34" charset="0"/>
              </a:rPr>
              <a:pPr algn="r"/>
              <a:t>‹#›</a:t>
            </a:fld>
            <a:endParaRPr lang="en-US" sz="800" dirty="0">
              <a:solidFill>
                <a:schemeClr val="tx1">
                  <a:lumMod val="75000"/>
                </a:schemeClr>
              </a:solidFill>
              <a:latin typeface="+mn-lt"/>
              <a:cs typeface="Calibri" panose="020F0502020204030204" pitchFamily="34" charset="0"/>
            </a:endParaRPr>
          </a:p>
        </p:txBody>
      </p:sp>
      <p:sp>
        <p:nvSpPr>
          <p:cNvPr id="9" name="Content Placeholder 4">
            <a:extLst>
              <a:ext uri="{FF2B5EF4-FFF2-40B4-BE49-F238E27FC236}">
                <a16:creationId xmlns:a16="http://schemas.microsoft.com/office/drawing/2014/main" id="{58FC61AF-E44E-5B41-8F40-FE15BD24E029}"/>
              </a:ext>
            </a:extLst>
          </p:cNvPr>
          <p:cNvSpPr>
            <a:spLocks noGrp="1"/>
          </p:cNvSpPr>
          <p:nvPr>
            <p:ph sz="quarter" idx="15"/>
          </p:nvPr>
        </p:nvSpPr>
        <p:spPr>
          <a:xfrm>
            <a:off x="4807233" y="914402"/>
            <a:ext cx="3977640" cy="3443901"/>
          </a:xfrm>
          <a:prstGeom prst="rect">
            <a:avLst/>
          </a:prstGeom>
        </p:spPr>
        <p:txBody>
          <a:bodyPr/>
          <a:lstStyle>
            <a:lvl1pPr marL="133350" indent="-133350">
              <a:lnSpc>
                <a:spcPct val="93000"/>
              </a:lnSpc>
              <a:spcBef>
                <a:spcPts val="0"/>
              </a:spcBef>
              <a:spcAft>
                <a:spcPts val="600"/>
              </a:spcAft>
              <a:tabLst/>
              <a:defRPr lang="en-US" sz="1400" b="0" kern="1200" dirty="0">
                <a:solidFill>
                  <a:schemeClr val="bg2"/>
                </a:solidFill>
                <a:latin typeface="+mn-lt"/>
                <a:ea typeface="+mn-ea"/>
                <a:cs typeface="+mn-cs"/>
              </a:defRPr>
            </a:lvl1pPr>
            <a:lvl2pPr marL="345281" indent="-170260">
              <a:lnSpc>
                <a:spcPct val="93000"/>
              </a:lnSpc>
              <a:spcBef>
                <a:spcPts val="0"/>
              </a:spcBef>
              <a:spcAft>
                <a:spcPts val="600"/>
              </a:spcAft>
              <a:tabLst/>
              <a:defRPr lang="en-US" sz="1400" b="0" kern="1200" dirty="0">
                <a:solidFill>
                  <a:schemeClr val="bg2"/>
                </a:solidFill>
                <a:latin typeface="+mn-lt"/>
                <a:ea typeface="+mn-ea"/>
                <a:cs typeface="+mn-cs"/>
              </a:defRPr>
            </a:lvl2pPr>
            <a:lvl3pPr marL="515541" indent="-127397">
              <a:lnSpc>
                <a:spcPct val="93000"/>
              </a:lnSpc>
              <a:spcBef>
                <a:spcPts val="0"/>
              </a:spcBef>
              <a:spcAft>
                <a:spcPts val="600"/>
              </a:spcAft>
              <a:tabLst/>
              <a:defRPr lang="en-US" sz="1400" b="0" kern="1200" dirty="0">
                <a:solidFill>
                  <a:schemeClr val="bg2"/>
                </a:solidFill>
                <a:latin typeface="+mn-lt"/>
                <a:ea typeface="+mn-ea"/>
                <a:cs typeface="+mn-cs"/>
              </a:defRPr>
            </a:lvl3pPr>
            <a:lvl4pPr marL="690563" indent="-133350">
              <a:lnSpc>
                <a:spcPct val="93000"/>
              </a:lnSpc>
              <a:spcBef>
                <a:spcPts val="0"/>
              </a:spcBef>
              <a:spcAft>
                <a:spcPts val="600"/>
              </a:spcAft>
              <a:tabLst/>
              <a:defRPr lang="en-US" sz="1400" b="0" kern="1200" dirty="0">
                <a:solidFill>
                  <a:schemeClr val="bg2"/>
                </a:solidFill>
                <a:latin typeface="+mn-lt"/>
                <a:ea typeface="+mn-ea"/>
                <a:cs typeface="+mn-cs"/>
              </a:defRPr>
            </a:lvl4pPr>
            <a:lvl5pPr marL="945356" indent="-169069">
              <a:lnSpc>
                <a:spcPct val="93000"/>
              </a:lnSpc>
              <a:spcBef>
                <a:spcPts val="0"/>
              </a:spcBef>
              <a:spcAft>
                <a:spcPts val="600"/>
              </a:spcAft>
              <a:tabLst/>
              <a:defRPr lang="en-US" sz="1400" b="0" kern="1200" dirty="0">
                <a:solidFill>
                  <a:schemeClr val="bg2"/>
                </a:solidFill>
                <a:latin typeface="+mn-lt"/>
                <a:ea typeface="+mn-ea"/>
                <a:cs typeface="+mn-cs"/>
              </a:defRPr>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 name="Freeform 9">
            <a:extLst>
              <a:ext uri="{FF2B5EF4-FFF2-40B4-BE49-F238E27FC236}">
                <a16:creationId xmlns:a16="http://schemas.microsoft.com/office/drawing/2014/main" id="{EAE9EA07-A1E7-1540-A15D-D8C386010A29}"/>
              </a:ext>
            </a:extLst>
          </p:cNvPr>
          <p:cNvSpPr/>
          <p:nvPr userDrawn="1"/>
        </p:nvSpPr>
        <p:spPr>
          <a:xfrm>
            <a:off x="352428" y="530347"/>
            <a:ext cx="8519235" cy="36576"/>
          </a:xfrm>
          <a:custGeom>
            <a:avLst/>
            <a:gdLst>
              <a:gd name="connsiteX0" fmla="*/ 0 w 11160606"/>
              <a:gd name="connsiteY0" fmla="*/ 69272 h 76969"/>
              <a:gd name="connsiteX1" fmla="*/ 10968182 w 11160606"/>
              <a:gd name="connsiteY1" fmla="*/ 76969 h 76969"/>
              <a:gd name="connsiteX2" fmla="*/ 11160606 w 11160606"/>
              <a:gd name="connsiteY2" fmla="*/ 0 h 76969"/>
            </a:gdLst>
            <a:ahLst/>
            <a:cxnLst>
              <a:cxn ang="0">
                <a:pos x="connsiteX0" y="connsiteY0"/>
              </a:cxn>
              <a:cxn ang="0">
                <a:pos x="connsiteX1" y="connsiteY1"/>
              </a:cxn>
              <a:cxn ang="0">
                <a:pos x="connsiteX2" y="connsiteY2"/>
              </a:cxn>
            </a:cxnLst>
            <a:rect l="l" t="t" r="r" b="b"/>
            <a:pathLst>
              <a:path w="11160606" h="76969">
                <a:moveTo>
                  <a:pt x="0" y="69272"/>
                </a:moveTo>
                <a:lnTo>
                  <a:pt x="10968182" y="76969"/>
                </a:lnTo>
                <a:lnTo>
                  <a:pt x="11160606" y="0"/>
                </a:lnTo>
              </a:path>
            </a:pathLst>
          </a:custGeom>
          <a:noFill/>
          <a:ln w="9525" cap="flat" cmpd="sng" algn="ctr">
            <a:solidFill>
              <a:schemeClr val="accent1">
                <a:alpha val="75000"/>
              </a:schemeClr>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a:ln>
                <a:noFill/>
              </a:ln>
              <a:solidFill>
                <a:schemeClr val="tx1">
                  <a:lumMod val="75000"/>
                </a:schemeClr>
              </a:solidFill>
              <a:effectLst/>
              <a:uLnTx/>
              <a:uFillTx/>
              <a:latin typeface="Calibri"/>
              <a:ea typeface="+mn-ea"/>
              <a:cs typeface="+mn-cs"/>
            </a:endParaRPr>
          </a:p>
        </p:txBody>
      </p:sp>
    </p:spTree>
    <p:extLst>
      <p:ext uri="{BB962C8B-B14F-4D97-AF65-F5344CB8AC3E}">
        <p14:creationId xmlns:p14="http://schemas.microsoft.com/office/powerpoint/2010/main" val="2182134210"/>
      </p:ext>
    </p:extLst>
  </p:cSld>
  <p:clrMapOvr>
    <a:masterClrMapping/>
  </p:clrMapOvr>
  <p:extLst mod="1">
    <p:ext uri="{DCECCB84-F9BA-43D5-87BE-67443E8EF086}">
      <p15:sldGuideLst xmlns:p15="http://schemas.microsoft.com/office/powerpoint/2012/main">
        <p15:guide id="1" pos="288" userDrawn="1">
          <p15:clr>
            <a:srgbClr val="FBAE40"/>
          </p15:clr>
        </p15:guide>
        <p15:guide id="2" pos="5472" userDrawn="1">
          <p15:clr>
            <a:srgbClr val="FBAE40"/>
          </p15:clr>
        </p15:guide>
        <p15:guide id="3" orient="horz" pos="600" userDrawn="1">
          <p15:clr>
            <a:srgbClr val="FBAE40"/>
          </p15:clr>
        </p15:guide>
        <p15:guide id="4" orient="horz" pos="2856"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4" name="Title 3"/>
          <p:cNvSpPr>
            <a:spLocks noGrp="1"/>
          </p:cNvSpPr>
          <p:nvPr>
            <p:ph type="title" hasCustomPrompt="1"/>
          </p:nvPr>
        </p:nvSpPr>
        <p:spPr>
          <a:xfrm>
            <a:off x="360363" y="90729"/>
            <a:ext cx="8229600" cy="476921"/>
          </a:xfrm>
          <a:prstGeom prst="rect">
            <a:avLst/>
          </a:prstGeom>
        </p:spPr>
        <p:txBody>
          <a:bodyPr lIns="0" tIns="0" rIns="0" bIns="0" anchor="b" anchorCtr="0"/>
          <a:lstStyle>
            <a:lvl1pPr algn="l">
              <a:defRPr sz="2400" b="0" i="0" cap="none" spc="0" baseline="0">
                <a:solidFill>
                  <a:srgbClr val="000000"/>
                </a:solidFill>
                <a:latin typeface="+mn-lt"/>
                <a:cs typeface="Arial Narrow" panose="020B0604020202020204" pitchFamily="34" charset="0"/>
              </a:defRPr>
            </a:lvl1pPr>
          </a:lstStyle>
          <a:p>
            <a:r>
              <a:rPr lang="en-US" dirty="0"/>
              <a:t>Click to Edit Master Title Style</a:t>
            </a:r>
          </a:p>
        </p:txBody>
      </p:sp>
      <p:sp>
        <p:nvSpPr>
          <p:cNvPr id="17" name="Text Placeholder 17"/>
          <p:cNvSpPr>
            <a:spLocks noGrp="1"/>
          </p:cNvSpPr>
          <p:nvPr>
            <p:ph type="body" sz="quarter" idx="11" hasCustomPrompt="1"/>
          </p:nvPr>
        </p:nvSpPr>
        <p:spPr>
          <a:xfrm>
            <a:off x="360363" y="4867805"/>
            <a:ext cx="6124222" cy="123444"/>
          </a:xfrm>
          <a:prstGeom prst="rect">
            <a:avLst/>
          </a:prstGeom>
        </p:spPr>
        <p:txBody>
          <a:bodyPr lIns="0" tIns="0" rIns="0" bIns="0" anchor="b" anchorCtr="0"/>
          <a:lstStyle>
            <a:lvl1pPr marL="0" indent="0">
              <a:buNone/>
              <a:defRPr lang="en-US" sz="900" b="0" i="0" kern="1200" spc="0" baseline="0" dirty="0">
                <a:solidFill>
                  <a:srgbClr val="000000"/>
                </a:solidFill>
                <a:latin typeface="+mn-lt"/>
                <a:ea typeface="+mn-ea"/>
                <a:cs typeface="Arial Narrow" panose="020B0604020202020204" pitchFamily="34" charset="0"/>
              </a:defRPr>
            </a:lvl1pPr>
            <a:lvl2pPr marL="342900" indent="0">
              <a:buNone/>
              <a:defRPr sz="600">
                <a:latin typeface="+mj-lt"/>
              </a:defRPr>
            </a:lvl2pPr>
            <a:lvl3pPr marL="685800" indent="0">
              <a:buNone/>
              <a:defRPr sz="600">
                <a:latin typeface="+mj-lt"/>
              </a:defRPr>
            </a:lvl3pPr>
            <a:lvl4pPr marL="1028700" indent="0">
              <a:buNone/>
              <a:defRPr sz="600">
                <a:latin typeface="+mj-lt"/>
              </a:defRPr>
            </a:lvl4pPr>
            <a:lvl5pPr marL="1371600" indent="0">
              <a:buNone/>
              <a:defRPr sz="600">
                <a:latin typeface="+mj-lt"/>
              </a:defRPr>
            </a:lvl5pPr>
          </a:lstStyle>
          <a:p>
            <a:pPr lvl="0"/>
            <a:r>
              <a:rPr lang="en-US" dirty="0"/>
              <a:t>Click to edit footnotes</a:t>
            </a:r>
          </a:p>
        </p:txBody>
      </p:sp>
      <p:sp>
        <p:nvSpPr>
          <p:cNvPr id="22" name="Text Placeholder 19"/>
          <p:cNvSpPr>
            <a:spLocks noGrp="1"/>
          </p:cNvSpPr>
          <p:nvPr>
            <p:ph type="body" sz="quarter" idx="12" hasCustomPrompt="1"/>
          </p:nvPr>
        </p:nvSpPr>
        <p:spPr>
          <a:xfrm>
            <a:off x="6042025" y="4702051"/>
            <a:ext cx="2743200" cy="138113"/>
          </a:xfrm>
          <a:prstGeom prst="rect">
            <a:avLst/>
          </a:prstGeom>
        </p:spPr>
        <p:txBody>
          <a:bodyPr lIns="0" tIns="0" rIns="0" bIns="0" anchor="b" anchorCtr="0"/>
          <a:lstStyle>
            <a:lvl1pPr marL="0" indent="0" algn="r" defTabSz="685800" rtl="0" eaLnBrk="1" latinLnBrk="0" hangingPunct="1">
              <a:spcBef>
                <a:spcPct val="20000"/>
              </a:spcBef>
              <a:buFont typeface="Arial" panose="020B0604020202020204" pitchFamily="34" charset="0"/>
              <a:buNone/>
              <a:defRPr lang="en-US" sz="800" b="0" i="0" kern="1200" spc="0" baseline="0" dirty="0">
                <a:solidFill>
                  <a:srgbClr val="000000"/>
                </a:solidFill>
                <a:latin typeface="+mn-lt"/>
                <a:ea typeface="+mn-ea"/>
                <a:cs typeface="Arial Narrow" panose="020B0604020202020204" pitchFamily="34" charset="0"/>
              </a:defRPr>
            </a:lvl1pPr>
            <a:lvl2pPr marL="342900" indent="0">
              <a:buNone/>
              <a:defRPr sz="600"/>
            </a:lvl2pPr>
            <a:lvl3pPr marL="685800" indent="0">
              <a:buNone/>
              <a:defRPr sz="600"/>
            </a:lvl3pPr>
            <a:lvl4pPr marL="1028700" indent="0">
              <a:buNone/>
              <a:defRPr sz="600"/>
            </a:lvl4pPr>
            <a:lvl5pPr marL="1371600" indent="0">
              <a:buNone/>
              <a:defRPr sz="600"/>
            </a:lvl5pPr>
          </a:lstStyle>
          <a:p>
            <a:pPr marL="0" lvl="0" indent="0" algn="r" defTabSz="685800" rtl="0" eaLnBrk="1" latinLnBrk="0" hangingPunct="1">
              <a:spcBef>
                <a:spcPct val="20000"/>
              </a:spcBef>
              <a:buFont typeface="Arial" panose="020B0604020202020204" pitchFamily="34" charset="0"/>
              <a:buNone/>
            </a:pPr>
            <a:r>
              <a:rPr lang="en-US" smtClean="0"/>
              <a:t>WS153151</a:t>
            </a:r>
            <a:endParaRPr lang="en-US" dirty="0"/>
          </a:p>
        </p:txBody>
      </p:sp>
      <p:sp>
        <p:nvSpPr>
          <p:cNvPr id="7" name="TextBox 6">
            <a:extLst>
              <a:ext uri="{FF2B5EF4-FFF2-40B4-BE49-F238E27FC236}">
                <a16:creationId xmlns:a16="http://schemas.microsoft.com/office/drawing/2014/main" id="{7B363172-1937-E547-8AA2-C5AB0FCE7705}"/>
              </a:ext>
            </a:extLst>
          </p:cNvPr>
          <p:cNvSpPr txBox="1"/>
          <p:nvPr userDrawn="1"/>
        </p:nvSpPr>
        <p:spPr>
          <a:xfrm>
            <a:off x="104044" y="4867261"/>
            <a:ext cx="202413" cy="129146"/>
          </a:xfrm>
          <a:prstGeom prst="rect">
            <a:avLst/>
          </a:prstGeom>
          <a:noFill/>
        </p:spPr>
        <p:txBody>
          <a:bodyPr wrap="square" lIns="0" tIns="0" rIns="0" bIns="0" rtlCol="0" anchor="b" anchorCtr="0">
            <a:noAutofit/>
          </a:bodyPr>
          <a:lstStyle/>
          <a:p>
            <a:pPr algn="r"/>
            <a:fld id="{6C4CC9A5-B69A-494D-99A2-A96A5C8553C5}" type="slidenum">
              <a:rPr lang="en-US" sz="900" smtClean="0">
                <a:solidFill>
                  <a:schemeClr val="tx1">
                    <a:lumMod val="75000"/>
                  </a:schemeClr>
                </a:solidFill>
                <a:latin typeface="+mn-lt"/>
                <a:cs typeface="Calibri" panose="020F0502020204030204" pitchFamily="34" charset="0"/>
              </a:rPr>
              <a:pPr algn="r"/>
              <a:t>‹#›</a:t>
            </a:fld>
            <a:endParaRPr lang="en-US" sz="800" dirty="0">
              <a:solidFill>
                <a:schemeClr val="tx1">
                  <a:lumMod val="75000"/>
                </a:schemeClr>
              </a:solidFill>
              <a:latin typeface="+mn-lt"/>
              <a:cs typeface="Calibri" panose="020F0502020204030204" pitchFamily="34" charset="0"/>
            </a:endParaRPr>
          </a:p>
        </p:txBody>
      </p:sp>
      <p:sp>
        <p:nvSpPr>
          <p:cNvPr id="8" name="Freeform 7">
            <a:extLst>
              <a:ext uri="{FF2B5EF4-FFF2-40B4-BE49-F238E27FC236}">
                <a16:creationId xmlns:a16="http://schemas.microsoft.com/office/drawing/2014/main" id="{EAE9EA07-A1E7-1540-A15D-D8C386010A29}"/>
              </a:ext>
            </a:extLst>
          </p:cNvPr>
          <p:cNvSpPr/>
          <p:nvPr userDrawn="1"/>
        </p:nvSpPr>
        <p:spPr>
          <a:xfrm>
            <a:off x="352428" y="530347"/>
            <a:ext cx="8519235" cy="36576"/>
          </a:xfrm>
          <a:custGeom>
            <a:avLst/>
            <a:gdLst>
              <a:gd name="connsiteX0" fmla="*/ 0 w 11160606"/>
              <a:gd name="connsiteY0" fmla="*/ 69272 h 76969"/>
              <a:gd name="connsiteX1" fmla="*/ 10968182 w 11160606"/>
              <a:gd name="connsiteY1" fmla="*/ 76969 h 76969"/>
              <a:gd name="connsiteX2" fmla="*/ 11160606 w 11160606"/>
              <a:gd name="connsiteY2" fmla="*/ 0 h 76969"/>
            </a:gdLst>
            <a:ahLst/>
            <a:cxnLst>
              <a:cxn ang="0">
                <a:pos x="connsiteX0" y="connsiteY0"/>
              </a:cxn>
              <a:cxn ang="0">
                <a:pos x="connsiteX1" y="connsiteY1"/>
              </a:cxn>
              <a:cxn ang="0">
                <a:pos x="connsiteX2" y="connsiteY2"/>
              </a:cxn>
            </a:cxnLst>
            <a:rect l="l" t="t" r="r" b="b"/>
            <a:pathLst>
              <a:path w="11160606" h="76969">
                <a:moveTo>
                  <a:pt x="0" y="69272"/>
                </a:moveTo>
                <a:lnTo>
                  <a:pt x="10968182" y="76969"/>
                </a:lnTo>
                <a:lnTo>
                  <a:pt x="11160606" y="0"/>
                </a:lnTo>
              </a:path>
            </a:pathLst>
          </a:custGeom>
          <a:noFill/>
          <a:ln w="9525" cap="flat" cmpd="sng" algn="ctr">
            <a:solidFill>
              <a:schemeClr val="accent1">
                <a:alpha val="75000"/>
              </a:schemeClr>
            </a:solidFill>
            <a:prstDash val="solid"/>
            <a:miter lim="800000"/>
          </a:ln>
          <a:effectLst/>
        </p:spPr>
        <p:txBody>
          <a:bodyPr rtlCol="0" anchor="ctr"/>
          <a:lstStyle/>
          <a:p>
            <a:pPr marL="0" marR="0" lvl="0" indent="0" algn="ctr" defTabSz="685800" eaLnBrk="1" fontAlgn="auto" latinLnBrk="0" hangingPunct="1">
              <a:lnSpc>
                <a:spcPct val="100000"/>
              </a:lnSpc>
              <a:spcBef>
                <a:spcPts val="0"/>
              </a:spcBef>
              <a:spcAft>
                <a:spcPts val="0"/>
              </a:spcAft>
              <a:buClrTx/>
              <a:buSzTx/>
              <a:buFontTx/>
              <a:buNone/>
              <a:tabLst/>
              <a:defRPr/>
            </a:pPr>
            <a:endParaRPr kumimoji="0" lang="en-US" sz="1350" b="0" i="0" u="none" strike="noStrike" kern="0" cap="none" spc="0" normalizeH="0" baseline="0" noProof="0" dirty="0">
              <a:ln>
                <a:noFill/>
              </a:ln>
              <a:solidFill>
                <a:schemeClr val="tx1">
                  <a:lumMod val="75000"/>
                </a:schemeClr>
              </a:solidFill>
              <a:effectLst/>
              <a:uLnTx/>
              <a:uFillTx/>
              <a:latin typeface="Calibri"/>
              <a:ea typeface="+mn-ea"/>
              <a:cs typeface="+mn-cs"/>
            </a:endParaRPr>
          </a:p>
        </p:txBody>
      </p:sp>
    </p:spTree>
    <p:extLst>
      <p:ext uri="{BB962C8B-B14F-4D97-AF65-F5344CB8AC3E}">
        <p14:creationId xmlns:p14="http://schemas.microsoft.com/office/powerpoint/2010/main" val="3914348162"/>
      </p:ext>
    </p:extLst>
  </p:cSld>
  <p:clrMapOvr>
    <a:masterClrMapping/>
  </p:clrMapOvr>
  <p:extLst mod="1">
    <p:ext uri="{DCECCB84-F9BA-43D5-87BE-67443E8EF086}">
      <p15:sldGuideLst xmlns:p15="http://schemas.microsoft.com/office/powerpoint/2012/main">
        <p15:guide id="1" pos="288" userDrawn="1">
          <p15:clr>
            <a:srgbClr val="FBAE40"/>
          </p15:clr>
        </p15:guide>
        <p15:guide id="2" pos="5472" userDrawn="1">
          <p15:clr>
            <a:srgbClr val="FBAE40"/>
          </p15:clr>
        </p15:guide>
        <p15:guide id="3" orient="horz" pos="600" userDrawn="1">
          <p15:clr>
            <a:srgbClr val="FBAE40"/>
          </p15:clr>
        </p15:guide>
        <p15:guide id="4" orient="horz" pos="3936"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812B9CC0-BB72-F043-99FD-54489D3A1D4A}"/>
              </a:ext>
            </a:extLst>
          </p:cNvPr>
          <p:cNvPicPr>
            <a:picLocks noChangeAspect="1"/>
          </p:cNvPicPr>
          <p:nvPr/>
        </p:nvPicPr>
        <p:blipFill>
          <a:blip r:embed="rId18" cstate="print">
            <a:extLst>
              <a:ext uri="{28A0092B-C50C-407E-A947-70E740481C1C}">
                <a14:useLocalDpi xmlns:a14="http://schemas.microsoft.com/office/drawing/2010/main" val="0"/>
              </a:ext>
            </a:extLst>
          </a:blip>
          <a:stretch>
            <a:fillRect/>
          </a:stretch>
        </p:blipFill>
        <p:spPr>
          <a:xfrm>
            <a:off x="6767513" y="4903566"/>
            <a:ext cx="2032000" cy="141316"/>
          </a:xfrm>
          <a:prstGeom prst="rect">
            <a:avLst/>
          </a:prstGeom>
        </p:spPr>
      </p:pic>
    </p:spTree>
    <p:extLst>
      <p:ext uri="{BB962C8B-B14F-4D97-AF65-F5344CB8AC3E}">
        <p14:creationId xmlns:p14="http://schemas.microsoft.com/office/powerpoint/2010/main" val="3795384067"/>
      </p:ext>
    </p:extLst>
  </p:cSld>
  <p:clrMap bg1="lt1" tx1="dk1" bg2="lt2" tx2="dk2" accent1="accent1" accent2="accent2" accent3="accent3" accent4="accent4" accent5="accent5" accent6="accent6" hlink="hlink" folHlink="folHlink"/>
  <p:sldLayoutIdLst>
    <p:sldLayoutId id="2147483693" r:id="rId1"/>
    <p:sldLayoutId id="2147483700" r:id="rId2"/>
    <p:sldLayoutId id="2147483694" r:id="rId3"/>
    <p:sldLayoutId id="2147483698" r:id="rId4"/>
    <p:sldLayoutId id="2147483660" r:id="rId5"/>
    <p:sldLayoutId id="2147483692" r:id="rId6"/>
    <p:sldLayoutId id="2147483687" r:id="rId7"/>
    <p:sldLayoutId id="2147483695" r:id="rId8"/>
    <p:sldLayoutId id="2147483688" r:id="rId9"/>
    <p:sldLayoutId id="2147483689" r:id="rId10"/>
    <p:sldLayoutId id="2147483696" r:id="rId11"/>
    <p:sldLayoutId id="2147483702" r:id="rId12"/>
    <p:sldLayoutId id="2147483690" r:id="rId13"/>
    <p:sldLayoutId id="2147483701" r:id="rId14"/>
    <p:sldLayoutId id="2147483703" r:id="rId15"/>
    <p:sldLayoutId id="2147483704" r:id="rId16"/>
  </p:sldLayoutIdLst>
  <p:txStyles>
    <p:titleStyle>
      <a:lvl1pPr algn="ctr" defTabSz="685800" rtl="0" eaLnBrk="1" latinLnBrk="0" hangingPunct="1">
        <a:spcBef>
          <a:spcPct val="0"/>
        </a:spcBef>
        <a:buNone/>
        <a:defRPr sz="3300" kern="1200">
          <a:solidFill>
            <a:schemeClr val="tx1"/>
          </a:solidFill>
          <a:latin typeface="+mj-lt"/>
          <a:ea typeface="+mj-ea"/>
          <a:cs typeface="+mj-cs"/>
        </a:defRPr>
      </a:lvl1pPr>
    </p:titleStyle>
    <p:body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extLst>
    <p:ext uri="{27BBF7A9-308A-43DC-89C8-2F10F3537804}">
      <p15:sldGuideLst xmlns:p15="http://schemas.microsoft.com/office/powerpoint/2012/main">
        <p15:guide id="1" pos="2880" userDrawn="1">
          <p15:clr>
            <a:srgbClr val="F26B43"/>
          </p15:clr>
        </p15:guide>
        <p15:guide id="2" pos="5472" userDrawn="1">
          <p15:clr>
            <a:srgbClr val="F26B43"/>
          </p15:clr>
        </p15:guide>
        <p15:guide id="3" pos="288" userDrawn="1">
          <p15:clr>
            <a:srgbClr val="F26B43"/>
          </p15:clr>
        </p15:guide>
        <p15:guide id="4" orient="horz" pos="4176" userDrawn="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9.xml"/><Relationship Id="rId1" Type="http://schemas.openxmlformats.org/officeDocument/2006/relationships/tags" Target="../tags/tag1.xml"/><Relationship Id="rId4" Type="http://schemas.openxmlformats.org/officeDocument/2006/relationships/image" Target="../media/image6.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sz="2400" cap="none" spc="0" dirty="0">
                <a:solidFill>
                  <a:schemeClr val="bg2"/>
                </a:solidFill>
                <a:latin typeface="Arial" panose="020B0604020202020204" pitchFamily="34" charset="0"/>
              </a:rPr>
              <a:t>Biographies</a:t>
            </a:r>
          </a:p>
        </p:txBody>
      </p:sp>
      <p:sp>
        <p:nvSpPr>
          <p:cNvPr id="5" name="Text Placeholder 4"/>
          <p:cNvSpPr>
            <a:spLocks noGrp="1"/>
          </p:cNvSpPr>
          <p:nvPr>
            <p:ph type="body" sz="quarter" idx="11"/>
          </p:nvPr>
        </p:nvSpPr>
        <p:spPr/>
        <p:txBody>
          <a:bodyPr/>
          <a:lstStyle/>
          <a:p>
            <a:endParaRPr lang="en-US" dirty="0"/>
          </a:p>
        </p:txBody>
      </p:sp>
      <p:sp>
        <p:nvSpPr>
          <p:cNvPr id="9" name="Text Placeholder 11"/>
          <p:cNvSpPr txBox="1">
            <a:spLocks/>
          </p:cNvSpPr>
          <p:nvPr/>
        </p:nvSpPr>
        <p:spPr>
          <a:xfrm>
            <a:off x="454025" y="4753512"/>
            <a:ext cx="8229600" cy="215444"/>
          </a:xfrm>
          <a:prstGeom prst="rect">
            <a:avLst/>
          </a:prstGeom>
        </p:spPr>
        <p:txBody>
          <a:bodyPr lIns="91440" anchor="b" anchorCtr="0">
            <a:spAutoFit/>
          </a:bodyPr>
          <a:lstStyle>
            <a:lvl1pPr algn="l" rtl="0" eaLnBrk="1" fontAlgn="base" hangingPunct="1">
              <a:lnSpc>
                <a:spcPct val="100000"/>
              </a:lnSpc>
              <a:spcBef>
                <a:spcPct val="0"/>
              </a:spcBef>
              <a:spcAft>
                <a:spcPct val="0"/>
              </a:spcAft>
              <a:defRPr sz="800" b="0">
                <a:solidFill>
                  <a:schemeClr val="tx1"/>
                </a:solidFill>
                <a:latin typeface="+mj-lt"/>
                <a:ea typeface="+mn-ea"/>
                <a:cs typeface="+mn-cs"/>
              </a:defRPr>
            </a:lvl1pPr>
            <a:lvl2pPr marL="137160" indent="-137160" algn="l" rtl="0" eaLnBrk="1" fontAlgn="base" hangingPunct="1">
              <a:lnSpc>
                <a:spcPct val="100000"/>
              </a:lnSpc>
              <a:spcBef>
                <a:spcPct val="0"/>
              </a:spcBef>
              <a:spcAft>
                <a:spcPct val="0"/>
              </a:spcAft>
              <a:buClr>
                <a:schemeClr val="tx2"/>
              </a:buClr>
              <a:buFont typeface="Calibri" panose="020F0502020204030204" pitchFamily="34" charset="0"/>
              <a:buChar char="–"/>
              <a:defRPr sz="1400" b="0">
                <a:solidFill>
                  <a:schemeClr val="tx1"/>
                </a:solidFill>
                <a:latin typeface="+mj-lt"/>
              </a:defRPr>
            </a:lvl2pPr>
            <a:lvl3pPr marL="274320" indent="-137160" algn="l" rtl="0" eaLnBrk="1" fontAlgn="base" hangingPunct="1">
              <a:lnSpc>
                <a:spcPct val="100000"/>
              </a:lnSpc>
              <a:spcBef>
                <a:spcPct val="0"/>
              </a:spcBef>
              <a:spcAft>
                <a:spcPct val="0"/>
              </a:spcAft>
              <a:buClr>
                <a:schemeClr val="tx2"/>
              </a:buClr>
              <a:buFont typeface="Calibri" panose="020F0502020204030204" pitchFamily="34" charset="0"/>
              <a:buChar char="‒"/>
              <a:defRPr sz="1400" b="0">
                <a:solidFill>
                  <a:schemeClr val="tx1"/>
                </a:solidFill>
                <a:latin typeface="+mj-lt"/>
              </a:defRPr>
            </a:lvl3pPr>
            <a:lvl4pPr marL="411480" indent="-137160" algn="l" rtl="0" eaLnBrk="1" fontAlgn="base" hangingPunct="1">
              <a:lnSpc>
                <a:spcPct val="100000"/>
              </a:lnSpc>
              <a:spcBef>
                <a:spcPct val="0"/>
              </a:spcBef>
              <a:spcAft>
                <a:spcPct val="0"/>
              </a:spcAft>
              <a:buClr>
                <a:schemeClr val="tx2"/>
              </a:buClr>
              <a:buFont typeface="Calibri" panose="020F0502020204030204" pitchFamily="34" charset="0"/>
              <a:buChar char="‒"/>
              <a:defRPr sz="1400" b="0">
                <a:solidFill>
                  <a:schemeClr val="tx1"/>
                </a:solidFill>
                <a:latin typeface="+mj-lt"/>
              </a:defRPr>
            </a:lvl4pPr>
            <a:lvl5pPr marL="548640" indent="-137160" algn="l" rtl="0" eaLnBrk="1" fontAlgn="base" hangingPunct="1">
              <a:lnSpc>
                <a:spcPct val="100000"/>
              </a:lnSpc>
              <a:spcBef>
                <a:spcPct val="0"/>
              </a:spcBef>
              <a:spcAft>
                <a:spcPct val="0"/>
              </a:spcAft>
              <a:buClr>
                <a:schemeClr val="tx2"/>
              </a:buClr>
              <a:buFont typeface="Calibri" panose="020F0502020204030204" pitchFamily="34" charset="0"/>
              <a:buChar char="‒"/>
              <a:defRPr sz="1400" b="0">
                <a:solidFill>
                  <a:schemeClr val="tx1"/>
                </a:solidFill>
                <a:latin typeface="+mj-lt"/>
              </a:defRPr>
            </a:lvl5pPr>
            <a:lvl6pPr marL="1017588" indent="-153988" algn="l" rtl="0" eaLnBrk="1" fontAlgn="base" hangingPunct="1">
              <a:lnSpc>
                <a:spcPct val="110000"/>
              </a:lnSpc>
              <a:spcBef>
                <a:spcPct val="0"/>
              </a:spcBef>
              <a:spcAft>
                <a:spcPct val="0"/>
              </a:spcAft>
              <a:buClr>
                <a:schemeClr val="tx2"/>
              </a:buClr>
              <a:buFont typeface="Arial" pitchFamily="34" charset="0"/>
              <a:buChar char="−"/>
              <a:defRPr sz="1000">
                <a:solidFill>
                  <a:schemeClr val="tx1"/>
                </a:solidFill>
                <a:latin typeface="+mj-lt"/>
              </a:defRPr>
            </a:lvl6pPr>
            <a:lvl7pPr marL="1474788" indent="-153988" algn="l" rtl="0" eaLnBrk="1" fontAlgn="base" hangingPunct="1">
              <a:lnSpc>
                <a:spcPct val="110000"/>
              </a:lnSpc>
              <a:spcBef>
                <a:spcPct val="0"/>
              </a:spcBef>
              <a:spcAft>
                <a:spcPct val="0"/>
              </a:spcAft>
              <a:buClr>
                <a:schemeClr val="tx2"/>
              </a:buClr>
              <a:buFont typeface="Arial" pitchFamily="34" charset="0"/>
              <a:buChar char="−"/>
              <a:defRPr sz="1000">
                <a:solidFill>
                  <a:schemeClr val="tx1"/>
                </a:solidFill>
                <a:latin typeface="+mj-lt"/>
              </a:defRPr>
            </a:lvl7pPr>
            <a:lvl8pPr marL="1931988" indent="-153988" algn="l" rtl="0" eaLnBrk="1" fontAlgn="base" hangingPunct="1">
              <a:lnSpc>
                <a:spcPct val="110000"/>
              </a:lnSpc>
              <a:spcBef>
                <a:spcPct val="0"/>
              </a:spcBef>
              <a:spcAft>
                <a:spcPct val="0"/>
              </a:spcAft>
              <a:buClr>
                <a:schemeClr val="tx2"/>
              </a:buClr>
              <a:buFont typeface="Arial" pitchFamily="34" charset="0"/>
              <a:buChar char="−"/>
              <a:defRPr sz="1000">
                <a:solidFill>
                  <a:schemeClr val="tx1"/>
                </a:solidFill>
                <a:latin typeface="+mj-lt"/>
              </a:defRPr>
            </a:lvl8pPr>
            <a:lvl9pPr marL="2389188" indent="-153988" algn="l" rtl="0" eaLnBrk="1" fontAlgn="base" hangingPunct="1">
              <a:lnSpc>
                <a:spcPct val="110000"/>
              </a:lnSpc>
              <a:spcBef>
                <a:spcPct val="0"/>
              </a:spcBef>
              <a:spcAft>
                <a:spcPct val="0"/>
              </a:spcAft>
              <a:buClr>
                <a:schemeClr val="tx2"/>
              </a:buClr>
              <a:buFont typeface="Arial" pitchFamily="34" charset="0"/>
              <a:buChar char="−"/>
              <a:defRPr sz="1000">
                <a:solidFill>
                  <a:schemeClr val="tx1"/>
                </a:solidFill>
                <a:latin typeface="+mj-lt"/>
              </a:defRPr>
            </a:lvl9p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800" b="0" i="0" u="none" strike="noStrike" kern="0" cap="none" spc="0" normalizeH="0" baseline="0" noProof="0" dirty="0">
              <a:ln>
                <a:noFill/>
              </a:ln>
              <a:solidFill>
                <a:srgbClr val="59595B"/>
              </a:solidFill>
              <a:effectLst/>
              <a:uLnTx/>
              <a:uFillTx/>
              <a:latin typeface="Arial Narrow"/>
              <a:ea typeface="+mn-ea"/>
              <a:cs typeface="+mn-cs"/>
            </a:endParaRPr>
          </a:p>
        </p:txBody>
      </p:sp>
      <p:sp>
        <p:nvSpPr>
          <p:cNvPr id="12" name="Rectangle 11"/>
          <p:cNvSpPr/>
          <p:nvPr/>
        </p:nvSpPr>
        <p:spPr>
          <a:xfrm>
            <a:off x="3314700" y="582392"/>
            <a:ext cx="4365903" cy="677108"/>
          </a:xfrm>
          <a:prstGeom prst="rect">
            <a:avLst/>
          </a:prstGeom>
        </p:spPr>
        <p:txBody>
          <a:bodyPr wrap="square">
            <a:spAutoFit/>
          </a:bodyPr>
          <a:lstStyle/>
          <a:p>
            <a:pPr marL="0" marR="0" lvl="0" indent="0" algn="l" defTabSz="914400" rtl="0" eaLnBrk="1" fontAlgn="auto" latinLnBrk="0" hangingPunct="1">
              <a:lnSpc>
                <a:spcPct val="100000"/>
              </a:lnSpc>
              <a:spcBef>
                <a:spcPts val="600"/>
              </a:spcBef>
              <a:spcAft>
                <a:spcPts val="0"/>
              </a:spcAft>
              <a:buClrTx/>
              <a:buSzTx/>
              <a:buFontTx/>
              <a:buNone/>
              <a:tabLst/>
              <a:defRPr/>
            </a:pPr>
            <a:r>
              <a:rPr kumimoji="0" lang="en-US" sz="1800" b="0" i="0" u="none" strike="noStrike" kern="1200" cap="none" spc="0" normalizeH="0" baseline="0" noProof="0" dirty="0">
                <a:ln>
                  <a:noFill/>
                </a:ln>
                <a:solidFill>
                  <a:srgbClr val="00485E"/>
                </a:solidFill>
                <a:effectLst/>
                <a:uLnTx/>
                <a:uFillTx/>
                <a:latin typeface="Arial" panose="020B0604020202020204" pitchFamily="34" charset="0"/>
                <a:ea typeface="+mn-ea"/>
                <a:cs typeface="+mn-cs"/>
              </a:rPr>
              <a:t>Jeremiah W. Doyle, IV</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485E"/>
                </a:solidFill>
                <a:effectLst/>
                <a:uLnTx/>
                <a:uFillTx/>
                <a:latin typeface="Arial" panose="020B0604020202020204" pitchFamily="34" charset="0"/>
                <a:ea typeface="+mn-ea"/>
                <a:cs typeface="+mn-cs"/>
              </a:rPr>
              <a:t>Estate Planning Strategist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000" b="0" i="0" u="none" strike="noStrike" kern="1200" cap="none" spc="0" normalizeH="0" baseline="0" noProof="0" dirty="0">
                <a:ln>
                  <a:noFill/>
                </a:ln>
                <a:solidFill>
                  <a:srgbClr val="00485E"/>
                </a:solidFill>
                <a:effectLst/>
                <a:uLnTx/>
                <a:uFillTx/>
                <a:latin typeface="Arial"/>
                <a:ea typeface="+mn-ea"/>
                <a:cs typeface="+mn-cs"/>
              </a:rPr>
              <a:t>Senior Vice President, </a:t>
            </a:r>
            <a:r>
              <a:rPr kumimoji="0" lang="en-US" sz="1000" b="0" i="0" u="none" strike="noStrike" kern="1200" cap="none" spc="0" normalizeH="0" baseline="0" noProof="0" dirty="0">
                <a:ln>
                  <a:noFill/>
                </a:ln>
                <a:solidFill>
                  <a:srgbClr val="00485E"/>
                </a:solidFill>
                <a:effectLst/>
                <a:uLnTx/>
                <a:uFillTx/>
                <a:latin typeface="Arial" panose="020B0604020202020204" pitchFamily="34" charset="0"/>
                <a:ea typeface="+mn-ea"/>
                <a:cs typeface="+mn-cs"/>
              </a:rPr>
              <a:t>BNY Mellon Wealth Management</a:t>
            </a:r>
          </a:p>
        </p:txBody>
      </p:sp>
      <p:sp>
        <p:nvSpPr>
          <p:cNvPr id="10" name="Text Placeholder 5"/>
          <p:cNvSpPr txBox="1">
            <a:spLocks/>
          </p:cNvSpPr>
          <p:nvPr/>
        </p:nvSpPr>
        <p:spPr>
          <a:xfrm>
            <a:off x="3314700" y="1200874"/>
            <a:ext cx="5626100" cy="759220"/>
          </a:xfrm>
        </p:spPr>
        <p:txBody>
          <a:bodyPr/>
          <a:lst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marL="0" marR="0" lvl="0" indent="0" algn="l" defTabSz="685800" rtl="0" eaLnBrk="1" fontAlgn="auto" latinLnBrk="0" hangingPunct="1">
              <a:lnSpc>
                <a:spcPct val="100000"/>
              </a:lnSpc>
              <a:spcBef>
                <a:spcPts val="0"/>
              </a:spcBef>
              <a:spcAft>
                <a:spcPts val="0"/>
              </a:spcAft>
              <a:buClrTx/>
              <a:buSzTx/>
              <a:buFont typeface="Arial" panose="020B0604020202020204" pitchFamily="34" charset="0"/>
              <a:buNone/>
              <a:tabLst/>
              <a:defRPr/>
            </a:pPr>
            <a:r>
              <a:rPr kumimoji="0" lang="en-US" altLang="en-US" sz="1000" b="0" i="0" u="none" strike="noStrike" kern="1200" cap="none" spc="0" normalizeH="0" baseline="0" noProof="0" dirty="0">
                <a:ln>
                  <a:noFill/>
                </a:ln>
                <a:solidFill>
                  <a:srgbClr val="000000"/>
                </a:solidFill>
                <a:effectLst/>
                <a:uLnTx/>
                <a:uFillTx/>
                <a:latin typeface="Arial"/>
                <a:ea typeface="Arial Unicode MS" panose="020B0604020202020204" pitchFamily="34" charset="-128"/>
                <a:cs typeface="Arial" panose="020B0604020202020204" pitchFamily="34" charset="0"/>
              </a:rPr>
              <a:t>Jere Doyle is an estate planning strategist for BNY Mellon Wealth Management and a </a:t>
            </a:r>
            <a:br>
              <a:rPr kumimoji="0" lang="en-US" altLang="en-US" sz="1000" b="0" i="0" u="none" strike="noStrike" kern="1200" cap="none" spc="0" normalizeH="0" baseline="0" noProof="0" dirty="0">
                <a:ln>
                  <a:noFill/>
                </a:ln>
                <a:solidFill>
                  <a:srgbClr val="000000"/>
                </a:solidFill>
                <a:effectLst/>
                <a:uLnTx/>
                <a:uFillTx/>
                <a:latin typeface="Arial"/>
                <a:ea typeface="Arial Unicode MS" panose="020B0604020202020204" pitchFamily="34" charset="-128"/>
                <a:cs typeface="Arial" panose="020B0604020202020204" pitchFamily="34" charset="0"/>
              </a:rPr>
            </a:br>
            <a:r>
              <a:rPr kumimoji="0" lang="en-US" altLang="en-US" sz="1000" b="0" i="0" u="none" strike="noStrike" kern="1200" cap="none" spc="0" normalizeH="0" baseline="0" noProof="0" dirty="0">
                <a:ln>
                  <a:noFill/>
                </a:ln>
                <a:solidFill>
                  <a:srgbClr val="000000"/>
                </a:solidFill>
                <a:effectLst/>
                <a:uLnTx/>
                <a:uFillTx/>
                <a:latin typeface="Arial"/>
                <a:ea typeface="Arial Unicode MS" panose="020B0604020202020204" pitchFamily="34" charset="-128"/>
                <a:cs typeface="Arial" panose="020B0604020202020204" pitchFamily="34" charset="0"/>
              </a:rPr>
              <a:t>senior vice president of BNY Mellon. He has been with the firm since 1981. Jere provides wealthy individuals and families throughout the country with integrated wealth management advice on how to hold, manage, and transfer their wealth in a tax efficient manner.</a:t>
            </a:r>
            <a:endParaRPr kumimoji="0" lang="en-US" sz="1000" b="0" i="0" u="none" strike="noStrike" kern="1200" cap="none" spc="0" normalizeH="0" baseline="0" noProof="0" dirty="0">
              <a:ln>
                <a:noFill/>
              </a:ln>
              <a:solidFill>
                <a:srgbClr val="000000"/>
              </a:solidFill>
              <a:effectLst/>
              <a:uLnTx/>
              <a:uFillTx/>
              <a:latin typeface="Arial"/>
            </a:endParaRPr>
          </a:p>
        </p:txBody>
      </p:sp>
      <p:sp>
        <p:nvSpPr>
          <p:cNvPr id="14" name="Text Placeholder 4"/>
          <p:cNvSpPr txBox="1">
            <a:spLocks/>
          </p:cNvSpPr>
          <p:nvPr/>
        </p:nvSpPr>
        <p:spPr>
          <a:xfrm>
            <a:off x="226794" y="2995523"/>
            <a:ext cx="3011715" cy="2213327"/>
          </a:xfrm>
        </p:spPr>
        <p:txBody>
          <a:bodyPr/>
          <a:lst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marL="0" marR="0" lvl="0" indent="0" algn="r" defTabSz="685800" rtl="0" eaLnBrk="1" fontAlgn="auto" latinLnBrk="0" hangingPunct="1">
              <a:lnSpc>
                <a:spcPct val="100000"/>
              </a:lnSpc>
              <a:spcBef>
                <a:spcPts val="0"/>
              </a:spcBef>
              <a:spcAft>
                <a:spcPts val="300"/>
              </a:spcAft>
              <a:buClr>
                <a:srgbClr val="B3A369"/>
              </a:buClr>
              <a:buSzPct val="70000"/>
              <a:buFont typeface="Arial" panose="020B0604020202020204" pitchFamily="34" charset="0"/>
              <a:buNone/>
              <a:tabLst/>
              <a:defRPr/>
            </a:pPr>
            <a:r>
              <a:rPr kumimoji="0" lang="en-US" sz="1100" b="1" i="0" u="none" strike="noStrike" kern="1200" cap="none" spc="0" normalizeH="0" baseline="0" noProof="0" dirty="0">
                <a:ln>
                  <a:noFill/>
                </a:ln>
                <a:solidFill>
                  <a:srgbClr val="00485E"/>
                </a:solidFill>
                <a:effectLst/>
                <a:uLnTx/>
                <a:uFillTx/>
                <a:latin typeface="Arial"/>
                <a:ea typeface="+mn-ea"/>
                <a:cs typeface="+mn-cs"/>
              </a:rPr>
              <a:t>Education</a:t>
            </a:r>
          </a:p>
          <a:p>
            <a:pPr marL="0" marR="0" lvl="0" indent="0" algn="r" defTabSz="685800" rtl="0" eaLnBrk="1" fontAlgn="auto" latinLnBrk="0" hangingPunct="1">
              <a:lnSpc>
                <a:spcPct val="100000"/>
              </a:lnSpc>
              <a:spcBef>
                <a:spcPts val="0"/>
              </a:spcBef>
              <a:spcAft>
                <a:spcPts val="0"/>
              </a:spcAft>
              <a:buClr>
                <a:srgbClr val="B3A369"/>
              </a:buClr>
              <a:buSzTx/>
              <a:buFont typeface="Arial" panose="020B0604020202020204" pitchFamily="34" charset="0"/>
              <a:buNone/>
              <a:tabLst/>
              <a:defRPr/>
            </a:pPr>
            <a:r>
              <a:rPr kumimoji="0" lang="en-US" sz="1000" b="0" i="0" u="none" strike="noStrike" kern="1200" cap="none" spc="0" normalizeH="0" baseline="0" noProof="0" dirty="0">
                <a:ln>
                  <a:noFill/>
                </a:ln>
                <a:solidFill>
                  <a:srgbClr val="000000"/>
                </a:solidFill>
                <a:effectLst/>
                <a:uLnTx/>
                <a:uFillTx/>
                <a:latin typeface="Arial"/>
                <a:ea typeface="Arial Unicode MS" pitchFamily="34" charset="-128"/>
                <a:cs typeface="Arial Unicode MS" pitchFamily="34" charset="-128"/>
              </a:rPr>
              <a:t>LL.M., banking law, Boston University Law School</a:t>
            </a:r>
          </a:p>
          <a:p>
            <a:pPr marL="0" marR="0" lvl="0" indent="0" algn="r" defTabSz="685800" rtl="0" eaLnBrk="1" fontAlgn="auto" latinLnBrk="0" hangingPunct="1">
              <a:lnSpc>
                <a:spcPct val="100000"/>
              </a:lnSpc>
              <a:spcBef>
                <a:spcPts val="0"/>
              </a:spcBef>
              <a:spcAft>
                <a:spcPts val="0"/>
              </a:spcAft>
              <a:buClr>
                <a:srgbClr val="B3A369"/>
              </a:buClr>
              <a:buSzTx/>
              <a:buFont typeface="Arial" panose="020B0604020202020204" pitchFamily="34" charset="0"/>
              <a:buNone/>
              <a:tabLst/>
              <a:defRPr/>
            </a:pPr>
            <a:r>
              <a:rPr kumimoji="0" lang="en-US" sz="1000" b="0" i="0" u="none" strike="noStrike" kern="1200" cap="none" spc="0" normalizeH="0" baseline="0" noProof="0" dirty="0">
                <a:ln>
                  <a:noFill/>
                </a:ln>
                <a:solidFill>
                  <a:srgbClr val="000000"/>
                </a:solidFill>
                <a:effectLst/>
                <a:uLnTx/>
                <a:uFillTx/>
                <a:latin typeface="Arial"/>
                <a:ea typeface="Arial Unicode MS" pitchFamily="34" charset="-128"/>
                <a:cs typeface="Arial Unicode MS" pitchFamily="34" charset="-128"/>
              </a:rPr>
              <a:t>LL.M., taxation, Boston University Law School</a:t>
            </a:r>
          </a:p>
          <a:p>
            <a:pPr marL="0" marR="0" lvl="0" indent="0" algn="r" defTabSz="685800" rtl="0" eaLnBrk="1" fontAlgn="auto" latinLnBrk="0" hangingPunct="1">
              <a:lnSpc>
                <a:spcPct val="100000"/>
              </a:lnSpc>
              <a:spcBef>
                <a:spcPts val="0"/>
              </a:spcBef>
              <a:spcAft>
                <a:spcPts val="0"/>
              </a:spcAft>
              <a:buClr>
                <a:srgbClr val="B3A369"/>
              </a:buClr>
              <a:buSzTx/>
              <a:buFont typeface="Arial" panose="020B0604020202020204" pitchFamily="34" charset="0"/>
              <a:buNone/>
              <a:tabLst/>
              <a:defRPr/>
            </a:pPr>
            <a:r>
              <a:rPr kumimoji="0" lang="en-US" sz="1000" b="0" i="0" u="none" strike="noStrike" kern="1200" cap="none" spc="0" normalizeH="0" baseline="0" noProof="0" dirty="0">
                <a:ln>
                  <a:noFill/>
                </a:ln>
                <a:solidFill>
                  <a:srgbClr val="000000"/>
                </a:solidFill>
                <a:effectLst/>
                <a:uLnTx/>
                <a:uFillTx/>
                <a:latin typeface="Arial"/>
                <a:ea typeface="Arial Unicode MS" pitchFamily="34" charset="-128"/>
                <a:cs typeface="Arial Unicode MS" pitchFamily="34" charset="-128"/>
              </a:rPr>
              <a:t>Juris Doctor, Hamline University Law School</a:t>
            </a:r>
          </a:p>
          <a:p>
            <a:pPr marL="0" marR="0" lvl="0" indent="0" algn="r" defTabSz="685800" rtl="0" eaLnBrk="1" fontAlgn="auto" latinLnBrk="0" hangingPunct="1">
              <a:lnSpc>
                <a:spcPct val="100000"/>
              </a:lnSpc>
              <a:spcBef>
                <a:spcPts val="0"/>
              </a:spcBef>
              <a:spcAft>
                <a:spcPts val="0"/>
              </a:spcAft>
              <a:buClr>
                <a:srgbClr val="B3A369"/>
              </a:buClr>
              <a:buSzTx/>
              <a:buFont typeface="Arial" panose="020B0604020202020204" pitchFamily="34" charset="0"/>
              <a:buNone/>
              <a:tabLst/>
              <a:defRPr/>
            </a:pPr>
            <a:r>
              <a:rPr kumimoji="0" lang="en-US" sz="1000" b="0" i="0" u="none" strike="noStrike" kern="1200" cap="none" spc="0" normalizeH="0" baseline="0" noProof="0" dirty="0">
                <a:ln>
                  <a:noFill/>
                </a:ln>
                <a:solidFill>
                  <a:srgbClr val="000000"/>
                </a:solidFill>
                <a:effectLst/>
                <a:uLnTx/>
                <a:uFillTx/>
                <a:latin typeface="Arial"/>
                <a:ea typeface="Arial Unicode MS" pitchFamily="34" charset="-128"/>
                <a:cs typeface="Arial Unicode MS" pitchFamily="34" charset="-128"/>
              </a:rPr>
              <a:t>Bachelor’s degree, Providence College</a:t>
            </a:r>
          </a:p>
          <a:p>
            <a:pPr marL="0" marR="0" lvl="0" indent="0" algn="r" defTabSz="685800" rtl="0" eaLnBrk="1" fontAlgn="auto" latinLnBrk="0" hangingPunct="1">
              <a:lnSpc>
                <a:spcPct val="100000"/>
              </a:lnSpc>
              <a:spcBef>
                <a:spcPts val="600"/>
              </a:spcBef>
              <a:spcAft>
                <a:spcPts val="300"/>
              </a:spcAft>
              <a:buClrTx/>
              <a:buSzTx/>
              <a:buFont typeface="Arial" panose="020B0604020202020204" pitchFamily="34" charset="0"/>
              <a:buNone/>
              <a:tabLst/>
              <a:defRPr/>
            </a:pPr>
            <a:r>
              <a:rPr kumimoji="0" lang="en-US" sz="1100" b="1" i="0" u="none" strike="noStrike" kern="1200" cap="none" spc="0" normalizeH="0" baseline="0" noProof="0" dirty="0">
                <a:ln>
                  <a:noFill/>
                </a:ln>
                <a:solidFill>
                  <a:srgbClr val="00485E"/>
                </a:solidFill>
                <a:effectLst/>
                <a:uLnTx/>
                <a:uFillTx/>
                <a:latin typeface="Arial"/>
                <a:ea typeface="+mn-ea"/>
                <a:cs typeface="+mn-cs"/>
              </a:rPr>
              <a:t>Bar and Court Admissions</a:t>
            </a:r>
          </a:p>
          <a:p>
            <a:pPr marL="0" marR="0" lvl="0" indent="0" algn="r" defTabSz="685800" rtl="0" eaLnBrk="1" fontAlgn="auto" latinLnBrk="0" hangingPunct="1">
              <a:lnSpc>
                <a:spcPct val="100000"/>
              </a:lnSpc>
              <a:spcBef>
                <a:spcPts val="0"/>
              </a:spcBef>
              <a:spcAft>
                <a:spcPts val="0"/>
              </a:spcAft>
              <a:buClr>
                <a:srgbClr val="B3A369"/>
              </a:buClr>
              <a:buSzTx/>
              <a:buFont typeface="Arial" panose="020B0604020202020204" pitchFamily="34" charset="0"/>
              <a:buNone/>
              <a:tabLst/>
              <a:defRPr/>
            </a:pPr>
            <a:r>
              <a:rPr kumimoji="0" lang="en-US" sz="1000" b="0" i="0" u="none" strike="noStrike" kern="1200" cap="none" spc="0" normalizeH="0" baseline="0" noProof="0" dirty="0">
                <a:ln>
                  <a:noFill/>
                </a:ln>
                <a:solidFill>
                  <a:srgbClr val="000000"/>
                </a:solidFill>
                <a:effectLst/>
                <a:uLnTx/>
                <a:uFillTx/>
                <a:latin typeface="Arial"/>
                <a:ea typeface="Arial Unicode MS" pitchFamily="34" charset="-128"/>
                <a:cs typeface="Arial Unicode MS" pitchFamily="34" charset="-128"/>
              </a:rPr>
              <a:t>Commonwealth of Massachusetts</a:t>
            </a:r>
          </a:p>
          <a:p>
            <a:pPr marL="0" marR="0" lvl="0" indent="0" algn="r" defTabSz="685800" rtl="0" eaLnBrk="1" fontAlgn="auto" latinLnBrk="0" hangingPunct="1">
              <a:lnSpc>
                <a:spcPct val="100000"/>
              </a:lnSpc>
              <a:spcBef>
                <a:spcPts val="0"/>
              </a:spcBef>
              <a:spcAft>
                <a:spcPts val="0"/>
              </a:spcAft>
              <a:buClr>
                <a:srgbClr val="B3A369"/>
              </a:buClr>
              <a:buSzTx/>
              <a:buFont typeface="Arial" panose="020B0604020202020204" pitchFamily="34" charset="0"/>
              <a:buNone/>
              <a:tabLst/>
              <a:defRPr/>
            </a:pPr>
            <a:r>
              <a:rPr kumimoji="0" lang="en-US" sz="1000" b="0" i="0" u="none" strike="noStrike" kern="1200" cap="none" spc="0" normalizeH="0" baseline="0" noProof="0" dirty="0">
                <a:ln>
                  <a:noFill/>
                </a:ln>
                <a:solidFill>
                  <a:srgbClr val="000000"/>
                </a:solidFill>
                <a:effectLst/>
                <a:uLnTx/>
                <a:uFillTx/>
                <a:latin typeface="Arial"/>
                <a:ea typeface="Arial Unicode MS" pitchFamily="34" charset="-128"/>
                <a:cs typeface="Arial Unicode MS" pitchFamily="34" charset="-128"/>
              </a:rPr>
              <a:t>United States District Court</a:t>
            </a:r>
          </a:p>
          <a:p>
            <a:pPr marL="0" marR="0" lvl="0" indent="0" algn="r" defTabSz="685800" rtl="0" eaLnBrk="1" fontAlgn="auto" latinLnBrk="0" hangingPunct="1">
              <a:lnSpc>
                <a:spcPct val="100000"/>
              </a:lnSpc>
              <a:spcBef>
                <a:spcPts val="0"/>
              </a:spcBef>
              <a:spcAft>
                <a:spcPts val="0"/>
              </a:spcAft>
              <a:buClr>
                <a:srgbClr val="B3A369"/>
              </a:buClr>
              <a:buSzTx/>
              <a:buFont typeface="Arial" panose="020B0604020202020204" pitchFamily="34" charset="0"/>
              <a:buNone/>
              <a:tabLst/>
              <a:defRPr/>
            </a:pPr>
            <a:r>
              <a:rPr kumimoji="0" lang="en-US" sz="1000" b="0" i="0" u="none" strike="noStrike" kern="1200" cap="none" spc="0" normalizeH="0" baseline="0" noProof="0" dirty="0">
                <a:ln>
                  <a:noFill/>
                </a:ln>
                <a:solidFill>
                  <a:srgbClr val="000000"/>
                </a:solidFill>
                <a:effectLst/>
                <a:uLnTx/>
                <a:uFillTx/>
                <a:latin typeface="Arial"/>
                <a:ea typeface="Arial Unicode MS" pitchFamily="34" charset="-128"/>
                <a:cs typeface="Arial Unicode MS" pitchFamily="34" charset="-128"/>
              </a:rPr>
              <a:t>United States Court of Appeals (First Circuit)</a:t>
            </a:r>
          </a:p>
          <a:p>
            <a:pPr marL="0" marR="0" lvl="0" indent="0" algn="r" defTabSz="685800" rtl="0" eaLnBrk="1" fontAlgn="auto" latinLnBrk="0" hangingPunct="1">
              <a:lnSpc>
                <a:spcPct val="100000"/>
              </a:lnSpc>
              <a:spcBef>
                <a:spcPts val="0"/>
              </a:spcBef>
              <a:spcAft>
                <a:spcPts val="0"/>
              </a:spcAft>
              <a:buClr>
                <a:srgbClr val="B3A369"/>
              </a:buClr>
              <a:buSzTx/>
              <a:buFont typeface="Arial" panose="020B0604020202020204" pitchFamily="34" charset="0"/>
              <a:buNone/>
              <a:tabLst/>
              <a:defRPr/>
            </a:pPr>
            <a:r>
              <a:rPr kumimoji="0" lang="en-US" sz="1000" b="0" i="0" u="none" strike="noStrike" kern="1200" cap="none" spc="0" normalizeH="0" baseline="0" noProof="0" dirty="0">
                <a:ln>
                  <a:noFill/>
                </a:ln>
                <a:solidFill>
                  <a:srgbClr val="000000"/>
                </a:solidFill>
                <a:effectLst/>
                <a:uLnTx/>
                <a:uFillTx/>
                <a:latin typeface="Arial"/>
                <a:ea typeface="Arial Unicode MS" pitchFamily="34" charset="-128"/>
                <a:cs typeface="Arial Unicode MS" pitchFamily="34" charset="-128"/>
              </a:rPr>
              <a:t>United States Tax Court</a:t>
            </a:r>
          </a:p>
          <a:p>
            <a:pPr marL="103188" marR="0" lvl="0" indent="-103188" algn="r" defTabSz="914400" rtl="0" eaLnBrk="0" fontAlgn="auto" latinLnBrk="0" hangingPunct="0">
              <a:lnSpc>
                <a:spcPct val="100000"/>
              </a:lnSpc>
              <a:spcBef>
                <a:spcPts val="0"/>
              </a:spcBef>
              <a:spcAft>
                <a:spcPts val="300"/>
              </a:spcAft>
              <a:buClr>
                <a:srgbClr val="AB8433"/>
              </a:buClr>
              <a:buSzPct val="70000"/>
              <a:buFont typeface="Arial" panose="020B0604020202020204" pitchFamily="34" charset="0"/>
              <a:buNone/>
              <a:tabLst/>
              <a:defRPr/>
            </a:pPr>
            <a:endParaRPr kumimoji="0" lang="en-US" altLang="en-US" sz="850" b="0" i="0" u="none" strike="noStrike" kern="1200" cap="none" spc="0" normalizeH="0" baseline="0" noProof="0" dirty="0">
              <a:ln>
                <a:noFill/>
              </a:ln>
              <a:solidFill>
                <a:srgbClr val="000000"/>
              </a:solidFill>
              <a:effectLst/>
              <a:uLnTx/>
              <a:uFillTx/>
              <a:latin typeface="Arial"/>
              <a:ea typeface="+mn-ea"/>
              <a:cs typeface="Arial" charset="0"/>
            </a:endParaRPr>
          </a:p>
          <a:p>
            <a:pPr marL="0" marR="0" lvl="0" indent="0" algn="r" defTabSz="685800" rtl="0" eaLnBrk="1" fontAlgn="auto" latinLnBrk="0" hangingPunct="1">
              <a:lnSpc>
                <a:spcPct val="100000"/>
              </a:lnSpc>
              <a:spcBef>
                <a:spcPts val="0"/>
              </a:spcBef>
              <a:spcAft>
                <a:spcPts val="300"/>
              </a:spcAft>
              <a:buClr>
                <a:srgbClr val="000000"/>
              </a:buClr>
              <a:buSzTx/>
              <a:buFont typeface="Arial" panose="020B0604020202020204" pitchFamily="34" charset="0"/>
              <a:buNone/>
              <a:tabLst/>
              <a:defRPr/>
            </a:pPr>
            <a:endParaRPr kumimoji="0" lang="en-US" sz="900" b="0" i="0" u="none" strike="noStrike" kern="1200" cap="none" spc="0" normalizeH="0" baseline="0" noProof="0" dirty="0">
              <a:ln>
                <a:noFill/>
              </a:ln>
              <a:solidFill>
                <a:srgbClr val="000000"/>
              </a:solidFill>
              <a:effectLst/>
              <a:uLnTx/>
              <a:uFillTx/>
              <a:latin typeface="Arial"/>
              <a:ea typeface="+mn-ea"/>
              <a:cs typeface="+mn-cs"/>
            </a:endParaRPr>
          </a:p>
        </p:txBody>
      </p:sp>
      <p:pic>
        <p:nvPicPr>
          <p:cNvPr id="11" name="Picture 6" descr="Jere Doyle high 09-463-08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844040" y="924248"/>
            <a:ext cx="1280160" cy="1920240"/>
          </a:xfrm>
          <a:prstGeom prst="rect">
            <a:avLst/>
          </a:prstGeom>
          <a:noFill/>
          <a:ln w="3175">
            <a:solidFill>
              <a:schemeClr val="tx1"/>
            </a:solidFill>
          </a:ln>
          <a:extLst>
            <a:ext uri="{909E8E84-426E-40dd-AFC4-6F175D3DCCD1}">
              <a14:hiddenFill xmlns="" xmlns:a14="http://schemas.microsoft.com/office/drawing/2010/main">
                <a:solidFill>
                  <a:srgbClr val="FFFFFF"/>
                </a:solidFill>
              </a14:hiddenFill>
            </a:ext>
          </a:extLst>
        </p:spPr>
      </p:pic>
      <p:sp>
        <p:nvSpPr>
          <p:cNvPr id="13" name="Text Placeholder 5"/>
          <p:cNvSpPr txBox="1">
            <a:spLocks/>
          </p:cNvSpPr>
          <p:nvPr/>
        </p:nvSpPr>
        <p:spPr>
          <a:xfrm>
            <a:off x="3314700" y="1884368"/>
            <a:ext cx="5487970" cy="2775857"/>
          </a:xfrm>
        </p:spPr>
        <p:txBody>
          <a:bodyPr rIns="0" numCol="2"/>
          <a:lstStyle>
            <a:lvl1pPr marL="257175" indent="-257175" algn="l" defTabSz="6858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1pPr>
            <a:lvl2pPr marL="557213" indent="-214313" algn="l" defTabSz="685800" rtl="0" eaLnBrk="1" latinLnBrk="0" hangingPunct="1">
              <a:spcBef>
                <a:spcPct val="20000"/>
              </a:spcBef>
              <a:buFont typeface="Arial" panose="020B0604020202020204" pitchFamily="34" charset="0"/>
              <a:buChar char="–"/>
              <a:defRPr sz="2100" kern="1200">
                <a:solidFill>
                  <a:schemeClr val="tx1"/>
                </a:solidFill>
                <a:latin typeface="+mn-lt"/>
                <a:ea typeface="+mn-ea"/>
                <a:cs typeface="+mn-cs"/>
              </a:defRPr>
            </a:lvl2pPr>
            <a:lvl3pPr marL="857250" indent="-171450" algn="l" defTabSz="685800" rtl="0" eaLnBrk="1" latinLnBrk="0" hangingPunct="1">
              <a:spcBef>
                <a:spcPct val="20000"/>
              </a:spcBef>
              <a:buFont typeface="Arial" panose="020B0604020202020204" pitchFamily="34" charset="0"/>
              <a:buChar char="•"/>
              <a:defRPr sz="1800" kern="1200">
                <a:solidFill>
                  <a:schemeClr val="tx1"/>
                </a:solidFill>
                <a:latin typeface="+mn-lt"/>
                <a:ea typeface="+mn-ea"/>
                <a:cs typeface="+mn-cs"/>
              </a:defRPr>
            </a:lvl3pPr>
            <a:lvl4pPr marL="12001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4pPr>
            <a:lvl5pPr marL="15430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5pPr>
            <a:lvl6pPr marL="18859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6pPr>
            <a:lvl7pPr marL="22288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7pPr>
            <a:lvl8pPr marL="25717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8pPr>
            <a:lvl9pPr marL="2914650" indent="-171450" algn="l" defTabSz="685800" rtl="0" eaLnBrk="1" latinLnBrk="0" hangingPunct="1">
              <a:spcBef>
                <a:spcPct val="20000"/>
              </a:spcBef>
              <a:buFont typeface="Arial" panose="020B0604020202020204" pitchFamily="34" charset="0"/>
              <a:buChar char="•"/>
              <a:defRPr sz="1500" kern="1200">
                <a:solidFill>
                  <a:schemeClr val="tx1"/>
                </a:solidFill>
                <a:latin typeface="+mn-lt"/>
                <a:ea typeface="+mn-ea"/>
                <a:cs typeface="+mn-cs"/>
              </a:defRPr>
            </a:lvl9pPr>
          </a:lstStyle>
          <a:p>
            <a:pPr marL="0" marR="0" lvl="0" indent="0" algn="l" defTabSz="685800" rtl="0" eaLnBrk="1" fontAlgn="auto" latinLnBrk="0" hangingPunct="1">
              <a:lnSpc>
                <a:spcPct val="100000"/>
              </a:lnSpc>
              <a:spcBef>
                <a:spcPts val="400"/>
              </a:spcBef>
              <a:buClr>
                <a:srgbClr val="B3A369"/>
              </a:buClr>
              <a:buSzTx/>
              <a:buFont typeface="Arial" panose="020B0604020202020204" pitchFamily="34" charset="0"/>
              <a:buNone/>
              <a:tabLst/>
              <a:defRPr/>
            </a:pPr>
            <a:r>
              <a:rPr kumimoji="0" lang="en-US" sz="1100" b="1" i="0" u="none" strike="noStrike" kern="1200" cap="none" spc="0" normalizeH="0" baseline="0" noProof="0" dirty="0" smtClean="0">
                <a:ln>
                  <a:noFill/>
                </a:ln>
                <a:solidFill>
                  <a:schemeClr val="accent1"/>
                </a:solidFill>
                <a:effectLst/>
                <a:uLnTx/>
                <a:uFillTx/>
                <a:latin typeface="Arial"/>
                <a:ea typeface="+mn-ea"/>
                <a:cs typeface="+mn-cs"/>
              </a:rPr>
              <a:t>Memberships</a:t>
            </a:r>
            <a:endParaRPr kumimoji="0" lang="en-US" sz="1100" b="1" i="0" u="none" strike="noStrike" kern="1200" cap="none" spc="0" normalizeH="0" baseline="0" noProof="0" dirty="0">
              <a:ln>
                <a:noFill/>
              </a:ln>
              <a:solidFill>
                <a:schemeClr val="accent1"/>
              </a:solidFill>
              <a:effectLst/>
              <a:uLnTx/>
              <a:uFillTx/>
              <a:latin typeface="Arial"/>
              <a:ea typeface="+mn-ea"/>
              <a:cs typeface="+mn-cs"/>
            </a:endParaRPr>
          </a:p>
          <a:p>
            <a:pPr marL="0" marR="0" lvl="0" indent="0" algn="l" defTabSz="685800" rtl="0" eaLnBrk="1" fontAlgn="auto" latinLnBrk="0" hangingPunct="1">
              <a:lnSpc>
                <a:spcPct val="100000"/>
              </a:lnSpc>
              <a:spcBef>
                <a:spcPts val="150"/>
              </a:spcBef>
              <a:spcAft>
                <a:spcPts val="0"/>
              </a:spcAft>
              <a:buClr>
                <a:srgbClr val="B3A369"/>
              </a:buClr>
              <a:buSzTx/>
              <a:buFont typeface="Arial" panose="020B0604020202020204" pitchFamily="34" charset="0"/>
              <a:buNone/>
              <a:tabLst/>
              <a:defRPr/>
            </a:pPr>
            <a:r>
              <a:rPr kumimoji="0" lang="en-US" sz="950" b="0" i="0" u="none" strike="noStrike" kern="1200" cap="none" spc="0" normalizeH="0" baseline="0" noProof="0" dirty="0">
                <a:ln>
                  <a:noFill/>
                </a:ln>
                <a:solidFill>
                  <a:srgbClr val="000000"/>
                </a:solidFill>
                <a:effectLst/>
                <a:uLnTx/>
                <a:uFillTx/>
                <a:latin typeface="Arial"/>
                <a:ea typeface="Arial Unicode MS" pitchFamily="34" charset="-128"/>
                <a:cs typeface="Arial Unicode MS" pitchFamily="34" charset="-128"/>
              </a:rPr>
              <a:t>Former member, Massachusetts Joint Bar Committee on Judicial Appointments</a:t>
            </a:r>
          </a:p>
          <a:p>
            <a:pPr marL="0" marR="0" lvl="0" indent="0" algn="l" defTabSz="685800" rtl="0" eaLnBrk="1" fontAlgn="auto" latinLnBrk="0" hangingPunct="1">
              <a:lnSpc>
                <a:spcPct val="100000"/>
              </a:lnSpc>
              <a:spcBef>
                <a:spcPts val="150"/>
              </a:spcBef>
              <a:spcAft>
                <a:spcPts val="0"/>
              </a:spcAft>
              <a:buClr>
                <a:srgbClr val="B3A369"/>
              </a:buClr>
              <a:buSzTx/>
              <a:buFont typeface="Arial" panose="020B0604020202020204" pitchFamily="34" charset="0"/>
              <a:buNone/>
              <a:tabLst/>
              <a:defRPr/>
            </a:pPr>
            <a:r>
              <a:rPr kumimoji="0" lang="en-US" sz="950" b="0" i="0" u="none" strike="noStrike" kern="1200" cap="none" spc="0" normalizeH="0" baseline="0" noProof="0" dirty="0">
                <a:ln>
                  <a:noFill/>
                </a:ln>
                <a:solidFill>
                  <a:srgbClr val="000000"/>
                </a:solidFill>
                <a:effectLst/>
                <a:uLnTx/>
                <a:uFillTx/>
                <a:latin typeface="Arial"/>
                <a:ea typeface="Arial Unicode MS" pitchFamily="34" charset="-128"/>
                <a:cs typeface="Arial Unicode MS" pitchFamily="34" charset="-128"/>
              </a:rPr>
              <a:t>Member, American Bar Association</a:t>
            </a:r>
          </a:p>
          <a:p>
            <a:pPr marL="0" marR="0" lvl="0" indent="0" algn="l" defTabSz="685800" rtl="0" eaLnBrk="1" fontAlgn="auto" latinLnBrk="0" hangingPunct="1">
              <a:lnSpc>
                <a:spcPct val="100000"/>
              </a:lnSpc>
              <a:spcBef>
                <a:spcPts val="150"/>
              </a:spcBef>
              <a:spcAft>
                <a:spcPts val="0"/>
              </a:spcAft>
              <a:buClr>
                <a:srgbClr val="B3A369"/>
              </a:buClr>
              <a:buSzTx/>
              <a:buFont typeface="Arial" panose="020B0604020202020204" pitchFamily="34" charset="0"/>
              <a:buNone/>
              <a:tabLst/>
              <a:defRPr/>
            </a:pPr>
            <a:r>
              <a:rPr kumimoji="0" lang="en-US" sz="950" b="0" i="0" u="none" strike="noStrike" kern="1200" cap="none" spc="0" normalizeH="0" baseline="0" noProof="0" dirty="0">
                <a:ln>
                  <a:noFill/>
                </a:ln>
                <a:solidFill>
                  <a:srgbClr val="000000"/>
                </a:solidFill>
                <a:effectLst/>
                <a:uLnTx/>
                <a:uFillTx/>
                <a:latin typeface="Arial"/>
                <a:ea typeface="Arial Unicode MS" pitchFamily="34" charset="-128"/>
                <a:cs typeface="Arial Unicode MS" pitchFamily="34" charset="-128"/>
              </a:rPr>
              <a:t>Member, Massachusetts Bar </a:t>
            </a:r>
            <a:r>
              <a:rPr kumimoji="0" lang="en-US" sz="950" b="0" i="0" u="none" strike="noStrike" kern="1200" cap="none" spc="0" normalizeH="0" baseline="0" noProof="0" dirty="0" smtClean="0">
                <a:ln>
                  <a:noFill/>
                </a:ln>
                <a:solidFill>
                  <a:srgbClr val="000000"/>
                </a:solidFill>
                <a:effectLst/>
                <a:uLnTx/>
                <a:uFillTx/>
                <a:latin typeface="Arial"/>
                <a:ea typeface="Arial Unicode MS" pitchFamily="34" charset="-128"/>
                <a:cs typeface="Arial Unicode MS" pitchFamily="34" charset="-128"/>
              </a:rPr>
              <a:t>Association</a:t>
            </a:r>
            <a:endParaRPr kumimoji="0" lang="en-US" sz="950" b="0" i="0" u="none" strike="noStrike" kern="1200" cap="none" spc="0" normalizeH="0" baseline="0" noProof="0" dirty="0">
              <a:ln>
                <a:noFill/>
              </a:ln>
              <a:solidFill>
                <a:srgbClr val="000000"/>
              </a:solidFill>
              <a:effectLst/>
              <a:uLnTx/>
              <a:uFillTx/>
              <a:latin typeface="Arial"/>
              <a:ea typeface="Arial Unicode MS" pitchFamily="34" charset="-128"/>
              <a:cs typeface="Arial Unicode MS" pitchFamily="34" charset="-128"/>
            </a:endParaRPr>
          </a:p>
          <a:p>
            <a:pPr marL="0" marR="0" lvl="0" indent="0" algn="l" defTabSz="685800" rtl="0" eaLnBrk="1" fontAlgn="auto" latinLnBrk="0" hangingPunct="1">
              <a:lnSpc>
                <a:spcPct val="100000"/>
              </a:lnSpc>
              <a:spcBef>
                <a:spcPts val="150"/>
              </a:spcBef>
              <a:spcAft>
                <a:spcPts val="0"/>
              </a:spcAft>
              <a:buClr>
                <a:srgbClr val="B3A369"/>
              </a:buClr>
              <a:buSzTx/>
              <a:buFont typeface="Arial" panose="020B0604020202020204" pitchFamily="34" charset="0"/>
              <a:buNone/>
              <a:tabLst/>
              <a:defRPr/>
            </a:pPr>
            <a:r>
              <a:rPr kumimoji="0" lang="en-US" sz="950" b="0" i="0" u="none" strike="noStrike" kern="1200" cap="none" spc="0" normalizeH="0" baseline="0" noProof="0" dirty="0">
                <a:ln>
                  <a:noFill/>
                </a:ln>
                <a:solidFill>
                  <a:srgbClr val="000000"/>
                </a:solidFill>
                <a:effectLst/>
                <a:uLnTx/>
                <a:uFillTx/>
                <a:latin typeface="Arial"/>
                <a:ea typeface="Arial Unicode MS" pitchFamily="34" charset="-128"/>
                <a:cs typeface="Arial Unicode MS" pitchFamily="34" charset="-128"/>
              </a:rPr>
              <a:t>Member, Essex County Bar Association</a:t>
            </a:r>
          </a:p>
          <a:p>
            <a:pPr marL="0" marR="0" lvl="0" indent="0" algn="l" defTabSz="685800" rtl="0" eaLnBrk="1" fontAlgn="auto" latinLnBrk="0" hangingPunct="1">
              <a:lnSpc>
                <a:spcPct val="100000"/>
              </a:lnSpc>
              <a:spcBef>
                <a:spcPts val="150"/>
              </a:spcBef>
              <a:spcAft>
                <a:spcPts val="0"/>
              </a:spcAft>
              <a:buClr>
                <a:srgbClr val="B3A369"/>
              </a:buClr>
              <a:buSzTx/>
              <a:buFont typeface="Arial" panose="020B0604020202020204" pitchFamily="34" charset="0"/>
              <a:buNone/>
              <a:tabLst/>
              <a:defRPr/>
            </a:pPr>
            <a:r>
              <a:rPr kumimoji="0" lang="en-US" sz="950" b="0" i="0" u="none" strike="noStrike" kern="1200" cap="none" spc="0" normalizeH="0" baseline="0" noProof="0" dirty="0">
                <a:ln>
                  <a:noFill/>
                </a:ln>
                <a:solidFill>
                  <a:srgbClr val="000000"/>
                </a:solidFill>
                <a:effectLst/>
                <a:uLnTx/>
                <a:uFillTx/>
                <a:latin typeface="Arial"/>
                <a:ea typeface="Arial Unicode MS" pitchFamily="34" charset="-128"/>
                <a:cs typeface="Arial Unicode MS" pitchFamily="34" charset="-128"/>
              </a:rPr>
              <a:t>Member, Boston Estate Planning Council</a:t>
            </a:r>
          </a:p>
          <a:p>
            <a:pPr marL="0" marR="0" lvl="0" indent="0" algn="l" defTabSz="685800" rtl="0" eaLnBrk="1" fontAlgn="auto" latinLnBrk="0" hangingPunct="1">
              <a:lnSpc>
                <a:spcPct val="100000"/>
              </a:lnSpc>
              <a:spcBef>
                <a:spcPts val="150"/>
              </a:spcBef>
              <a:spcAft>
                <a:spcPts val="0"/>
              </a:spcAft>
              <a:buClr>
                <a:srgbClr val="B3A369"/>
              </a:buClr>
              <a:buSzTx/>
              <a:buFont typeface="Arial" panose="020B0604020202020204" pitchFamily="34" charset="0"/>
              <a:buNone/>
              <a:tabLst/>
              <a:defRPr/>
            </a:pPr>
            <a:r>
              <a:rPr kumimoji="0" lang="en-US" sz="950" b="0" i="0" u="none" strike="noStrike" kern="1200" cap="none" spc="0" normalizeH="0" baseline="0" noProof="0" dirty="0">
                <a:ln>
                  <a:noFill/>
                </a:ln>
                <a:solidFill>
                  <a:srgbClr val="000000"/>
                </a:solidFill>
                <a:effectLst/>
                <a:uLnTx/>
                <a:uFillTx/>
                <a:latin typeface="Arial"/>
                <a:ea typeface="Arial Unicode MS" pitchFamily="34" charset="-128"/>
                <a:cs typeface="Arial Unicode MS" pitchFamily="34" charset="-128"/>
              </a:rPr>
              <a:t>Former president, Boston Estate </a:t>
            </a:r>
            <a:br>
              <a:rPr kumimoji="0" lang="en-US" sz="950" b="0" i="0" u="none" strike="noStrike" kern="1200" cap="none" spc="0" normalizeH="0" baseline="0" noProof="0" dirty="0">
                <a:ln>
                  <a:noFill/>
                </a:ln>
                <a:solidFill>
                  <a:srgbClr val="000000"/>
                </a:solidFill>
                <a:effectLst/>
                <a:uLnTx/>
                <a:uFillTx/>
                <a:latin typeface="Arial"/>
                <a:ea typeface="Arial Unicode MS" pitchFamily="34" charset="-128"/>
                <a:cs typeface="Arial Unicode MS" pitchFamily="34" charset="-128"/>
              </a:rPr>
            </a:br>
            <a:r>
              <a:rPr kumimoji="0" lang="en-US" sz="950" b="0" i="0" u="none" strike="noStrike" kern="1200" cap="none" spc="0" normalizeH="0" baseline="0" noProof="0" dirty="0">
                <a:ln>
                  <a:noFill/>
                </a:ln>
                <a:solidFill>
                  <a:srgbClr val="000000"/>
                </a:solidFill>
                <a:effectLst/>
                <a:uLnTx/>
                <a:uFillTx/>
                <a:latin typeface="Arial"/>
                <a:ea typeface="Arial Unicode MS" pitchFamily="34" charset="-128"/>
                <a:cs typeface="Arial Unicode MS" pitchFamily="34" charset="-128"/>
              </a:rPr>
              <a:t>Planning Council</a:t>
            </a:r>
          </a:p>
          <a:p>
            <a:pPr marL="0" marR="0" lvl="0" indent="0" algn="l" defTabSz="685800" rtl="0" eaLnBrk="1" fontAlgn="auto" latinLnBrk="0" hangingPunct="1">
              <a:lnSpc>
                <a:spcPct val="100000"/>
              </a:lnSpc>
              <a:spcBef>
                <a:spcPts val="150"/>
              </a:spcBef>
              <a:spcAft>
                <a:spcPts val="0"/>
              </a:spcAft>
              <a:buClr>
                <a:srgbClr val="B3A369"/>
              </a:buClr>
              <a:buSzTx/>
              <a:buFont typeface="Arial" panose="020B0604020202020204" pitchFamily="34" charset="0"/>
              <a:buNone/>
              <a:tabLst/>
              <a:defRPr/>
            </a:pPr>
            <a:r>
              <a:rPr kumimoji="0" lang="en-US" sz="950" b="0" i="0" u="none" strike="noStrike" kern="1200" cap="none" spc="0" normalizeH="0" baseline="0" noProof="0" dirty="0">
                <a:ln>
                  <a:noFill/>
                </a:ln>
                <a:solidFill>
                  <a:srgbClr val="000000"/>
                </a:solidFill>
                <a:effectLst/>
                <a:uLnTx/>
                <a:uFillTx/>
                <a:latin typeface="Arial"/>
                <a:ea typeface="Arial Unicode MS" pitchFamily="34" charset="-128"/>
                <a:cs typeface="Arial Unicode MS" pitchFamily="34" charset="-128"/>
              </a:rPr>
              <a:t>Executive committee member, Boston </a:t>
            </a:r>
            <a:br>
              <a:rPr kumimoji="0" lang="en-US" sz="950" b="0" i="0" u="none" strike="noStrike" kern="1200" cap="none" spc="0" normalizeH="0" baseline="0" noProof="0" dirty="0">
                <a:ln>
                  <a:noFill/>
                </a:ln>
                <a:solidFill>
                  <a:srgbClr val="000000"/>
                </a:solidFill>
                <a:effectLst/>
                <a:uLnTx/>
                <a:uFillTx/>
                <a:latin typeface="Arial"/>
                <a:ea typeface="Arial Unicode MS" pitchFamily="34" charset="-128"/>
                <a:cs typeface="Arial Unicode MS" pitchFamily="34" charset="-128"/>
              </a:rPr>
            </a:br>
            <a:r>
              <a:rPr kumimoji="0" lang="en-US" sz="950" b="0" i="0" u="none" strike="noStrike" kern="1200" cap="none" spc="0" normalizeH="0" baseline="0" noProof="0" dirty="0">
                <a:ln>
                  <a:noFill/>
                </a:ln>
                <a:solidFill>
                  <a:srgbClr val="000000"/>
                </a:solidFill>
                <a:effectLst/>
                <a:uLnTx/>
                <a:uFillTx/>
                <a:latin typeface="Arial"/>
                <a:ea typeface="Arial Unicode MS" pitchFamily="34" charset="-128"/>
                <a:cs typeface="Arial Unicode MS" pitchFamily="34" charset="-128"/>
              </a:rPr>
              <a:t>Estate Planning Council </a:t>
            </a:r>
          </a:p>
          <a:p>
            <a:pPr marL="0" marR="0" lvl="0" indent="0" algn="l" defTabSz="685800" rtl="0" eaLnBrk="1" fontAlgn="auto" latinLnBrk="0" hangingPunct="1">
              <a:lnSpc>
                <a:spcPct val="100000"/>
              </a:lnSpc>
              <a:spcBef>
                <a:spcPts val="150"/>
              </a:spcBef>
              <a:spcAft>
                <a:spcPts val="0"/>
              </a:spcAft>
              <a:buClr>
                <a:srgbClr val="B3A369"/>
              </a:buClr>
              <a:buSzTx/>
              <a:buFont typeface="Arial" panose="020B0604020202020204" pitchFamily="34" charset="0"/>
              <a:buNone/>
              <a:tabLst/>
              <a:defRPr/>
            </a:pPr>
            <a:r>
              <a:rPr kumimoji="0" lang="en-US" sz="950" b="0" i="0" u="none" strike="noStrike" kern="1200" cap="none" spc="0" normalizeH="0" baseline="0" noProof="0" dirty="0">
                <a:ln>
                  <a:noFill/>
                </a:ln>
                <a:solidFill>
                  <a:srgbClr val="000000"/>
                </a:solidFill>
                <a:effectLst/>
                <a:uLnTx/>
                <a:uFillTx/>
                <a:latin typeface="Arial"/>
                <a:ea typeface="Arial Unicode MS" pitchFamily="34" charset="-128"/>
                <a:cs typeface="Arial Unicode MS" pitchFamily="34" charset="-128"/>
              </a:rPr>
              <a:t>20-year member, Essex County Bar </a:t>
            </a:r>
            <a:br>
              <a:rPr kumimoji="0" lang="en-US" sz="950" b="0" i="0" u="none" strike="noStrike" kern="1200" cap="none" spc="0" normalizeH="0" baseline="0" noProof="0" dirty="0">
                <a:ln>
                  <a:noFill/>
                </a:ln>
                <a:solidFill>
                  <a:srgbClr val="000000"/>
                </a:solidFill>
                <a:effectLst/>
                <a:uLnTx/>
                <a:uFillTx/>
                <a:latin typeface="Arial"/>
                <a:ea typeface="Arial Unicode MS" pitchFamily="34" charset="-128"/>
                <a:cs typeface="Arial Unicode MS" pitchFamily="34" charset="-128"/>
              </a:rPr>
            </a:br>
            <a:r>
              <a:rPr kumimoji="0" lang="en-US" sz="950" b="0" i="0" u="none" strike="noStrike" kern="1200" cap="none" spc="0" normalizeH="0" baseline="0" noProof="0" dirty="0">
                <a:ln>
                  <a:noFill/>
                </a:ln>
                <a:solidFill>
                  <a:srgbClr val="000000"/>
                </a:solidFill>
                <a:effectLst/>
                <a:uLnTx/>
                <a:uFillTx/>
                <a:latin typeface="Arial"/>
                <a:ea typeface="Arial Unicode MS" pitchFamily="34" charset="-128"/>
                <a:cs typeface="Arial Unicode MS" pitchFamily="34" charset="-128"/>
              </a:rPr>
              <a:t>Association Executive Committee</a:t>
            </a:r>
          </a:p>
          <a:p>
            <a:pPr marL="0" marR="0" lvl="0" indent="0" algn="l" defTabSz="685800" rtl="0" eaLnBrk="1" fontAlgn="auto" latinLnBrk="0" hangingPunct="1">
              <a:lnSpc>
                <a:spcPct val="100000"/>
              </a:lnSpc>
              <a:spcBef>
                <a:spcPts val="100"/>
              </a:spcBef>
              <a:buClr>
                <a:srgbClr val="B3A369"/>
              </a:buClr>
              <a:buSzTx/>
              <a:buFont typeface="Arial" panose="020B0604020202020204" pitchFamily="34" charset="0"/>
              <a:buNone/>
              <a:tabLst/>
              <a:defRPr/>
            </a:pPr>
            <a:r>
              <a:rPr kumimoji="0" lang="en-US" sz="1100" b="1" i="0" u="none" strike="noStrike" kern="1200" cap="none" spc="0" normalizeH="0" baseline="0" noProof="0" dirty="0">
                <a:ln>
                  <a:noFill/>
                </a:ln>
                <a:solidFill>
                  <a:srgbClr val="00485E"/>
                </a:solidFill>
                <a:effectLst/>
                <a:uLnTx/>
                <a:uFillTx/>
                <a:latin typeface="Arial"/>
                <a:ea typeface="+mn-ea"/>
                <a:cs typeface="+mn-cs"/>
              </a:rPr>
              <a:t>Notices, Publications &amp; Awards</a:t>
            </a:r>
          </a:p>
          <a:p>
            <a:pPr marL="0" marR="0" lvl="0" indent="0" algn="l" defTabSz="685800" rtl="0" eaLnBrk="1" fontAlgn="auto" latinLnBrk="0" hangingPunct="1">
              <a:lnSpc>
                <a:spcPct val="100000"/>
              </a:lnSpc>
              <a:spcBef>
                <a:spcPts val="150"/>
              </a:spcBef>
              <a:spcAft>
                <a:spcPts val="0"/>
              </a:spcAft>
              <a:buClr>
                <a:srgbClr val="B3A369"/>
              </a:buClr>
              <a:buSzTx/>
              <a:buFont typeface="Arial" panose="020B0604020202020204" pitchFamily="34" charset="0"/>
              <a:buNone/>
              <a:tabLst/>
              <a:defRPr/>
            </a:pPr>
            <a:r>
              <a:rPr kumimoji="0" lang="en-US" sz="950" b="0" i="0" u="none" strike="noStrike" kern="1200" cap="none" spc="0" normalizeH="0" baseline="0" noProof="0" dirty="0">
                <a:ln>
                  <a:noFill/>
                </a:ln>
                <a:solidFill>
                  <a:srgbClr val="000000"/>
                </a:solidFill>
                <a:effectLst/>
                <a:uLnTx/>
                <a:uFillTx/>
                <a:latin typeface="Arial"/>
              </a:rPr>
              <a:t>2009 Estate Planner of the Year, Boston </a:t>
            </a:r>
            <a:br>
              <a:rPr kumimoji="0" lang="en-US" sz="950" b="0" i="0" u="none" strike="noStrike" kern="1200" cap="none" spc="0" normalizeH="0" baseline="0" noProof="0" dirty="0">
                <a:ln>
                  <a:noFill/>
                </a:ln>
                <a:solidFill>
                  <a:srgbClr val="000000"/>
                </a:solidFill>
                <a:effectLst/>
                <a:uLnTx/>
                <a:uFillTx/>
                <a:latin typeface="Arial"/>
              </a:rPr>
            </a:br>
            <a:r>
              <a:rPr kumimoji="0" lang="en-US" sz="950" b="0" i="0" u="none" strike="noStrike" kern="1200" cap="none" spc="0" normalizeH="0" baseline="0" noProof="0" dirty="0">
                <a:ln>
                  <a:noFill/>
                </a:ln>
                <a:solidFill>
                  <a:srgbClr val="000000"/>
                </a:solidFill>
                <a:effectLst/>
                <a:uLnTx/>
                <a:uFillTx/>
                <a:latin typeface="Arial"/>
              </a:rPr>
              <a:t>Estate Planning </a:t>
            </a:r>
            <a:r>
              <a:rPr kumimoji="0" lang="en-US" sz="950" b="0" i="0" u="none" strike="noStrike" kern="1200" cap="none" spc="0" normalizeH="0" baseline="0" noProof="0" dirty="0" smtClean="0">
                <a:ln>
                  <a:noFill/>
                </a:ln>
                <a:solidFill>
                  <a:srgbClr val="000000"/>
                </a:solidFill>
                <a:effectLst/>
                <a:uLnTx/>
                <a:uFillTx/>
                <a:latin typeface="Arial"/>
              </a:rPr>
              <a:t>Council</a:t>
            </a:r>
          </a:p>
          <a:p>
            <a:pPr marL="0" marR="0" lvl="0" indent="0" algn="l" defTabSz="685800" rtl="0" eaLnBrk="1" fontAlgn="auto" latinLnBrk="0" hangingPunct="1">
              <a:lnSpc>
                <a:spcPct val="100000"/>
              </a:lnSpc>
              <a:spcBef>
                <a:spcPts val="150"/>
              </a:spcBef>
              <a:spcAft>
                <a:spcPts val="0"/>
              </a:spcAft>
              <a:buClr>
                <a:srgbClr val="B3A369"/>
              </a:buClr>
              <a:buSzTx/>
              <a:buFont typeface="Arial" panose="020B0604020202020204" pitchFamily="34" charset="0"/>
              <a:buNone/>
              <a:tabLst/>
              <a:defRPr/>
            </a:pPr>
            <a:r>
              <a:rPr lang="en-US" sz="950" dirty="0" smtClean="0">
                <a:solidFill>
                  <a:srgbClr val="000000"/>
                </a:solidFill>
                <a:latin typeface="Arial"/>
                <a:ea typeface="Arial Unicode MS" pitchFamily="34" charset="-128"/>
                <a:cs typeface="Arial Unicode MS" pitchFamily="34" charset="-128"/>
              </a:rPr>
              <a:t>Co-Author, The Income Taxation of Trusts and Estates, law school casebook published by Carolina Academic Press (2019)</a:t>
            </a:r>
            <a:endParaRPr kumimoji="0" lang="en-US" sz="950" b="0" i="0" u="none" strike="noStrike" kern="1200" cap="none" spc="0" normalizeH="0" baseline="0" noProof="0" dirty="0">
              <a:ln>
                <a:noFill/>
              </a:ln>
              <a:solidFill>
                <a:srgbClr val="000000"/>
              </a:solidFill>
              <a:effectLst/>
              <a:uLnTx/>
              <a:uFillTx/>
              <a:latin typeface="Arial"/>
              <a:ea typeface="Arial Unicode MS" pitchFamily="34" charset="-128"/>
              <a:cs typeface="Arial Unicode MS" pitchFamily="34" charset="-128"/>
            </a:endParaRPr>
          </a:p>
          <a:p>
            <a:pPr marL="0" marR="0" lvl="0" indent="0" algn="l" defTabSz="685800" rtl="0" eaLnBrk="1" fontAlgn="auto" latinLnBrk="0" hangingPunct="1">
              <a:lnSpc>
                <a:spcPct val="100000"/>
              </a:lnSpc>
              <a:spcBef>
                <a:spcPts val="150"/>
              </a:spcBef>
              <a:spcAft>
                <a:spcPts val="0"/>
              </a:spcAft>
              <a:buClr>
                <a:srgbClr val="B3A369"/>
              </a:buClr>
              <a:buSzTx/>
              <a:buFont typeface="Arial" panose="020B0604020202020204" pitchFamily="34" charset="0"/>
              <a:buNone/>
              <a:tabLst/>
              <a:defRPr/>
            </a:pPr>
            <a:r>
              <a:rPr kumimoji="0" lang="en-US" sz="950" b="0" i="0" u="none" strike="noStrike" kern="1200" cap="none" spc="0" normalizeH="0" baseline="0" noProof="0" dirty="0">
                <a:ln>
                  <a:noFill/>
                </a:ln>
                <a:solidFill>
                  <a:srgbClr val="000000"/>
                </a:solidFill>
                <a:effectLst/>
                <a:uLnTx/>
                <a:uFillTx/>
                <a:latin typeface="Arial"/>
                <a:ea typeface="Arial Unicode MS" pitchFamily="34" charset="-128"/>
                <a:cs typeface="Arial Unicode MS" pitchFamily="34" charset="-128"/>
              </a:rPr>
              <a:t>Editor and co-author, Preparing Fiduciary Income Tax Returns</a:t>
            </a:r>
          </a:p>
          <a:p>
            <a:pPr marL="0" marR="0" lvl="0" indent="0" algn="l" defTabSz="685800" rtl="0" eaLnBrk="1" fontAlgn="auto" latinLnBrk="0" hangingPunct="1">
              <a:lnSpc>
                <a:spcPct val="100000"/>
              </a:lnSpc>
              <a:spcBef>
                <a:spcPts val="150"/>
              </a:spcBef>
              <a:spcAft>
                <a:spcPts val="0"/>
              </a:spcAft>
              <a:buClr>
                <a:srgbClr val="B3A369"/>
              </a:buClr>
              <a:buSzTx/>
              <a:buFont typeface="Arial" panose="020B0604020202020204" pitchFamily="34" charset="0"/>
              <a:buNone/>
              <a:tabLst/>
              <a:defRPr/>
            </a:pPr>
            <a:r>
              <a:rPr kumimoji="0" lang="en-US" sz="950" b="0" i="0" u="none" strike="noStrike" kern="1200" cap="none" spc="0" normalizeH="0" baseline="0" noProof="0" dirty="0">
                <a:ln>
                  <a:noFill/>
                </a:ln>
                <a:solidFill>
                  <a:srgbClr val="000000"/>
                </a:solidFill>
                <a:effectLst/>
                <a:uLnTx/>
                <a:uFillTx/>
                <a:latin typeface="Arial"/>
                <a:ea typeface="Arial Unicode MS" pitchFamily="34" charset="-128"/>
                <a:cs typeface="Arial Unicode MS" pitchFamily="34" charset="-128"/>
              </a:rPr>
              <a:t>Contributing Author, Preparing Estate Tax Returns</a:t>
            </a:r>
          </a:p>
          <a:p>
            <a:pPr marL="0" marR="0" lvl="0" indent="0" algn="l" defTabSz="685800" rtl="0" eaLnBrk="1" fontAlgn="auto" latinLnBrk="0" hangingPunct="1">
              <a:lnSpc>
                <a:spcPct val="100000"/>
              </a:lnSpc>
              <a:spcBef>
                <a:spcPts val="150"/>
              </a:spcBef>
              <a:spcAft>
                <a:spcPts val="0"/>
              </a:spcAft>
              <a:buClr>
                <a:srgbClr val="B3A369"/>
              </a:buClr>
              <a:buSzTx/>
              <a:buFont typeface="Arial" panose="020B0604020202020204" pitchFamily="34" charset="0"/>
              <a:buNone/>
              <a:tabLst/>
              <a:defRPr/>
            </a:pPr>
            <a:r>
              <a:rPr kumimoji="0" lang="en-US" sz="950" b="0" i="0" u="none" strike="noStrike" kern="0" cap="none" spc="-20" normalizeH="0" baseline="0" noProof="0" dirty="0">
                <a:ln>
                  <a:noFill/>
                </a:ln>
                <a:solidFill>
                  <a:srgbClr val="000000"/>
                </a:solidFill>
                <a:effectLst/>
                <a:uLnTx/>
                <a:uFillTx/>
                <a:latin typeface="Arial"/>
                <a:ea typeface="Arial Unicode MS" pitchFamily="34" charset="-128"/>
                <a:cs typeface="Arial Unicode MS" pitchFamily="34" charset="-128"/>
              </a:rPr>
              <a:t>Contributing Author, Understanding and Using Trusts and contributing author of Drafting</a:t>
            </a:r>
            <a:r>
              <a:rPr kumimoji="0" lang="en-US" sz="950" b="0" i="0" u="none" strike="noStrike" kern="0" cap="none" spc="-20" normalizeH="0" noProof="0" dirty="0">
                <a:ln>
                  <a:noFill/>
                </a:ln>
                <a:solidFill>
                  <a:srgbClr val="000000"/>
                </a:solidFill>
                <a:effectLst/>
                <a:uLnTx/>
                <a:uFillTx/>
                <a:latin typeface="Arial"/>
                <a:ea typeface="Arial Unicode MS" pitchFamily="34" charset="-128"/>
                <a:cs typeface="Arial Unicode MS" pitchFamily="34" charset="-128"/>
              </a:rPr>
              <a:t> </a:t>
            </a:r>
            <a:r>
              <a:rPr kumimoji="0" lang="en-US" sz="950" b="0" i="0" u="none" strike="noStrike" kern="0" cap="none" spc="-20" normalizeH="0" baseline="0" noProof="0" dirty="0">
                <a:ln>
                  <a:noFill/>
                </a:ln>
                <a:solidFill>
                  <a:srgbClr val="000000"/>
                </a:solidFill>
                <a:effectLst/>
                <a:uLnTx/>
                <a:uFillTx/>
                <a:latin typeface="Arial"/>
                <a:ea typeface="Arial Unicode MS" pitchFamily="34" charset="-128"/>
                <a:cs typeface="Arial Unicode MS" pitchFamily="34" charset="-128"/>
              </a:rPr>
              <a:t>Irrevocable </a:t>
            </a:r>
            <a:r>
              <a:rPr kumimoji="0" lang="en-US" sz="950" b="0" i="0" u="none" strike="noStrike" kern="0" cap="none" normalizeH="0" baseline="0" noProof="0" dirty="0">
                <a:ln>
                  <a:noFill/>
                </a:ln>
                <a:solidFill>
                  <a:srgbClr val="000000"/>
                </a:solidFill>
                <a:effectLst/>
                <a:uLnTx/>
                <a:uFillTx/>
                <a:latin typeface="Arial"/>
                <a:ea typeface="Arial Unicode MS" pitchFamily="34" charset="-128"/>
                <a:cs typeface="Arial Unicode MS" pitchFamily="34" charset="-128"/>
              </a:rPr>
              <a:t>Trusts in Massachusetts, both</a:t>
            </a:r>
            <a:r>
              <a:rPr kumimoji="0" lang="en-US" sz="950" b="0" i="0" u="none" strike="noStrike" kern="0" cap="none" normalizeH="0" noProof="0" dirty="0">
                <a:ln>
                  <a:noFill/>
                </a:ln>
                <a:solidFill>
                  <a:srgbClr val="000000"/>
                </a:solidFill>
                <a:effectLst/>
                <a:uLnTx/>
                <a:uFillTx/>
                <a:latin typeface="Arial"/>
                <a:ea typeface="Arial Unicode MS" pitchFamily="34" charset="-128"/>
                <a:cs typeface="Arial Unicode MS" pitchFamily="34" charset="-128"/>
              </a:rPr>
              <a:t> </a:t>
            </a:r>
            <a:r>
              <a:rPr kumimoji="0" lang="en-US" sz="950" b="0" i="0" u="none" strike="noStrike" kern="0" cap="none" normalizeH="0" baseline="0" noProof="0" dirty="0">
                <a:ln>
                  <a:noFill/>
                </a:ln>
                <a:solidFill>
                  <a:srgbClr val="000000"/>
                </a:solidFill>
                <a:effectLst/>
                <a:uLnTx/>
                <a:uFillTx/>
                <a:latin typeface="Arial"/>
                <a:ea typeface="Arial Unicode MS" pitchFamily="34" charset="-128"/>
                <a:cs typeface="Arial Unicode MS" pitchFamily="34" charset="-128"/>
              </a:rPr>
              <a:t>published by Massachusetts Continuing Legal Education</a:t>
            </a:r>
          </a:p>
          <a:p>
            <a:pPr marL="0" marR="0" lvl="0" indent="0" algn="l" defTabSz="685800" rtl="0" eaLnBrk="1" fontAlgn="auto" latinLnBrk="0" hangingPunct="1">
              <a:lnSpc>
                <a:spcPct val="100000"/>
              </a:lnSpc>
              <a:spcBef>
                <a:spcPts val="150"/>
              </a:spcBef>
              <a:spcAft>
                <a:spcPts val="0"/>
              </a:spcAft>
              <a:buClr>
                <a:srgbClr val="B3A369"/>
              </a:buClr>
              <a:buSzTx/>
              <a:buFont typeface="Arial" panose="020B0604020202020204" pitchFamily="34" charset="0"/>
              <a:buNone/>
              <a:tabLst/>
              <a:defRPr/>
            </a:pPr>
            <a:r>
              <a:rPr kumimoji="0" lang="en-US" sz="950" b="0" i="0" u="none" strike="noStrike" kern="1200" cap="none" normalizeH="0" baseline="0" noProof="0" dirty="0">
                <a:ln>
                  <a:noFill/>
                </a:ln>
                <a:solidFill>
                  <a:srgbClr val="000000"/>
                </a:solidFill>
                <a:effectLst/>
                <a:uLnTx/>
                <a:uFillTx/>
                <a:latin typeface="Arial"/>
                <a:ea typeface="Arial Unicode MS" pitchFamily="34" charset="-128"/>
                <a:cs typeface="Arial Unicode MS" pitchFamily="34" charset="-128"/>
              </a:rPr>
              <a:t>Quoted in numerous business publications and </a:t>
            </a:r>
            <a:br>
              <a:rPr kumimoji="0" lang="en-US" sz="950" b="0" i="0" u="none" strike="noStrike" kern="1200" cap="none" normalizeH="0" baseline="0" noProof="0" dirty="0">
                <a:ln>
                  <a:noFill/>
                </a:ln>
                <a:solidFill>
                  <a:srgbClr val="000000"/>
                </a:solidFill>
                <a:effectLst/>
                <a:uLnTx/>
                <a:uFillTx/>
                <a:latin typeface="Arial"/>
                <a:ea typeface="Arial Unicode MS" pitchFamily="34" charset="-128"/>
                <a:cs typeface="Arial Unicode MS" pitchFamily="34" charset="-128"/>
              </a:rPr>
            </a:br>
            <a:r>
              <a:rPr kumimoji="0" lang="en-US" sz="950" b="0" i="0" u="none" strike="noStrike" kern="1200" cap="none" normalizeH="0" baseline="0" noProof="0" dirty="0">
                <a:ln>
                  <a:noFill/>
                </a:ln>
                <a:solidFill>
                  <a:srgbClr val="000000"/>
                </a:solidFill>
                <a:effectLst/>
                <a:uLnTx/>
                <a:uFillTx/>
                <a:latin typeface="Arial"/>
                <a:ea typeface="Arial Unicode MS" pitchFamily="34" charset="-128"/>
                <a:cs typeface="Arial Unicode MS" pitchFamily="34" charset="-128"/>
              </a:rPr>
              <a:t>has appeared as an expert on wealth management issues on CNBC, MSNBC, and CNN</a:t>
            </a:r>
          </a:p>
          <a:p>
            <a:pPr marL="0" marR="0" lvl="0" indent="0" algn="l" defTabSz="685800" rtl="0" eaLnBrk="1" fontAlgn="auto" latinLnBrk="0" hangingPunct="1">
              <a:lnSpc>
                <a:spcPct val="100000"/>
              </a:lnSpc>
              <a:spcBef>
                <a:spcPts val="150"/>
              </a:spcBef>
              <a:spcAft>
                <a:spcPts val="0"/>
              </a:spcAft>
              <a:buClr>
                <a:srgbClr val="B3A369"/>
              </a:buClr>
              <a:buSzTx/>
              <a:buFont typeface="Arial" panose="020B0604020202020204" pitchFamily="34" charset="0"/>
              <a:buNone/>
              <a:tabLst/>
              <a:defRPr/>
            </a:pPr>
            <a:r>
              <a:rPr kumimoji="0" lang="en-US" sz="950" b="0" i="0" u="none" strike="noStrike" kern="1200" cap="none" normalizeH="0" baseline="0" noProof="0" dirty="0">
                <a:ln>
                  <a:noFill/>
                </a:ln>
                <a:solidFill>
                  <a:srgbClr val="000000"/>
                </a:solidFill>
                <a:effectLst/>
                <a:uLnTx/>
                <a:uFillTx/>
                <a:latin typeface="Arial"/>
                <a:ea typeface="Arial Unicode MS" pitchFamily="34" charset="-128"/>
                <a:cs typeface="Arial Unicode MS" pitchFamily="34" charset="-128"/>
              </a:rPr>
              <a:t>Estate Planning Hall of Fame</a:t>
            </a:r>
            <a:r>
              <a:rPr kumimoji="0" lang="en-US" sz="950" b="0" i="0" u="none" strike="noStrike" kern="1200" cap="none" normalizeH="0" baseline="30000" noProof="0" dirty="0">
                <a:ln>
                  <a:noFill/>
                </a:ln>
                <a:solidFill>
                  <a:srgbClr val="000000"/>
                </a:solidFill>
                <a:effectLst/>
                <a:uLnTx/>
                <a:uFillTx/>
                <a:latin typeface="Arial"/>
                <a:ea typeface="Arial Unicode MS" pitchFamily="34" charset="-128"/>
                <a:cs typeface="Arial Unicode MS" pitchFamily="34" charset="-128"/>
              </a:rPr>
              <a:t>®</a:t>
            </a:r>
            <a:r>
              <a:rPr kumimoji="0" lang="en-US" sz="950" b="0" i="0" u="none" strike="noStrike" kern="1200" cap="none" normalizeH="0" baseline="0" noProof="0" dirty="0">
                <a:ln>
                  <a:noFill/>
                </a:ln>
                <a:solidFill>
                  <a:srgbClr val="000000"/>
                </a:solidFill>
                <a:effectLst/>
                <a:uLnTx/>
                <a:uFillTx/>
                <a:latin typeface="Arial"/>
                <a:ea typeface="Arial Unicode MS" pitchFamily="34" charset="-128"/>
                <a:cs typeface="Arial Unicode MS" pitchFamily="34" charset="-128"/>
              </a:rPr>
              <a:t>, National</a:t>
            </a:r>
            <a:r>
              <a:rPr lang="en-US" sz="950" dirty="0">
                <a:solidFill>
                  <a:srgbClr val="000000"/>
                </a:solidFill>
                <a:latin typeface="Arial"/>
                <a:ea typeface="Arial Unicode MS" pitchFamily="34" charset="-128"/>
                <a:cs typeface="Arial Unicode MS" pitchFamily="34" charset="-128"/>
              </a:rPr>
              <a:t> </a:t>
            </a:r>
            <a:r>
              <a:rPr kumimoji="0" lang="en-US" sz="950" b="0" i="0" u="none" strike="noStrike" kern="1200" cap="none" normalizeH="0" baseline="0" noProof="0" dirty="0">
                <a:ln>
                  <a:noFill/>
                </a:ln>
                <a:solidFill>
                  <a:srgbClr val="000000"/>
                </a:solidFill>
                <a:effectLst/>
                <a:uLnTx/>
                <a:uFillTx/>
                <a:latin typeface="Arial"/>
                <a:ea typeface="Arial Unicode MS" pitchFamily="34" charset="-128"/>
                <a:cs typeface="Arial Unicode MS" pitchFamily="34" charset="-128"/>
              </a:rPr>
              <a:t>Association of Estate Planners and Councils</a:t>
            </a:r>
          </a:p>
          <a:p>
            <a:pPr marL="0" marR="0" lvl="0" indent="0" algn="l" defTabSz="685800" rtl="0" eaLnBrk="1" fontAlgn="auto" latinLnBrk="0" hangingPunct="1">
              <a:lnSpc>
                <a:spcPct val="100000"/>
              </a:lnSpc>
              <a:spcBef>
                <a:spcPts val="150"/>
              </a:spcBef>
              <a:spcAft>
                <a:spcPts val="0"/>
              </a:spcAft>
              <a:buClr>
                <a:srgbClr val="B3A369"/>
              </a:buClr>
              <a:buSzTx/>
              <a:buFont typeface="Arial" panose="020B0604020202020204" pitchFamily="34" charset="0"/>
              <a:buNone/>
              <a:tabLst/>
              <a:defRPr/>
            </a:pPr>
            <a:r>
              <a:rPr kumimoji="0" lang="en-US" sz="950" b="0" i="0" u="none" strike="noStrike" kern="1200" cap="none" normalizeH="0" baseline="0" noProof="0" dirty="0">
                <a:ln>
                  <a:noFill/>
                </a:ln>
                <a:solidFill>
                  <a:srgbClr val="000000"/>
                </a:solidFill>
                <a:effectLst/>
                <a:uLnTx/>
                <a:uFillTx/>
                <a:latin typeface="Arial"/>
                <a:ea typeface="Arial Unicode MS" pitchFamily="34" charset="-128"/>
                <a:cs typeface="Arial Unicode MS" pitchFamily="34" charset="-128"/>
              </a:rPr>
              <a:t>Distinguished Accredited Estate Planner</a:t>
            </a:r>
            <a:r>
              <a:rPr kumimoji="0" lang="en-US" sz="950" b="0" i="0" u="none" strike="noStrike" kern="1200" cap="none" normalizeH="0" baseline="30000" noProof="0" dirty="0">
                <a:ln>
                  <a:noFill/>
                </a:ln>
                <a:solidFill>
                  <a:srgbClr val="000000"/>
                </a:solidFill>
                <a:effectLst/>
                <a:uLnTx/>
                <a:uFillTx/>
                <a:latin typeface="Arial"/>
                <a:ea typeface="Arial Unicode MS" pitchFamily="34" charset="-128"/>
                <a:cs typeface="Arial Unicode MS" pitchFamily="34" charset="-128"/>
              </a:rPr>
              <a:t>®</a:t>
            </a:r>
            <a:r>
              <a:rPr kumimoji="0" lang="en-US" sz="950" b="0" i="0" u="none" strike="noStrike" kern="1200" cap="none" normalizeH="0" baseline="0" noProof="0" dirty="0">
                <a:ln>
                  <a:noFill/>
                </a:ln>
                <a:solidFill>
                  <a:srgbClr val="000000"/>
                </a:solidFill>
                <a:effectLst/>
                <a:uLnTx/>
                <a:uFillTx/>
                <a:latin typeface="Arial"/>
                <a:ea typeface="Arial Unicode MS" pitchFamily="34" charset="-128"/>
                <a:cs typeface="Arial Unicode MS" pitchFamily="34" charset="-128"/>
              </a:rPr>
              <a:t>, </a:t>
            </a:r>
            <a:br>
              <a:rPr kumimoji="0" lang="en-US" sz="950" b="0" i="0" u="none" strike="noStrike" kern="1200" cap="none" normalizeH="0" baseline="0" noProof="0" dirty="0">
                <a:ln>
                  <a:noFill/>
                </a:ln>
                <a:solidFill>
                  <a:srgbClr val="000000"/>
                </a:solidFill>
                <a:effectLst/>
                <a:uLnTx/>
                <a:uFillTx/>
                <a:latin typeface="Arial"/>
                <a:ea typeface="Arial Unicode MS" pitchFamily="34" charset="-128"/>
                <a:cs typeface="Arial Unicode MS" pitchFamily="34" charset="-128"/>
              </a:rPr>
            </a:br>
            <a:r>
              <a:rPr kumimoji="0" lang="en-US" sz="950" b="0" i="0" u="none" strike="noStrike" kern="1200" cap="none" normalizeH="0" baseline="0" noProof="0" dirty="0">
                <a:ln>
                  <a:noFill/>
                </a:ln>
                <a:solidFill>
                  <a:srgbClr val="000000"/>
                </a:solidFill>
                <a:effectLst/>
                <a:uLnTx/>
                <a:uFillTx/>
                <a:latin typeface="Arial"/>
                <a:ea typeface="Arial Unicode MS" pitchFamily="34" charset="-128"/>
                <a:cs typeface="Arial Unicode MS" pitchFamily="34" charset="-128"/>
              </a:rPr>
              <a:t>National Association of Estate Planners and </a:t>
            </a:r>
            <a:r>
              <a:rPr kumimoji="0" lang="en-US" sz="950" b="0" i="0" u="none" strike="noStrike" kern="1200" cap="none" normalizeH="0" baseline="0" noProof="0" dirty="0" smtClean="0">
                <a:ln>
                  <a:noFill/>
                </a:ln>
                <a:solidFill>
                  <a:srgbClr val="000000"/>
                </a:solidFill>
                <a:effectLst/>
                <a:uLnTx/>
                <a:uFillTx/>
                <a:latin typeface="Arial"/>
                <a:ea typeface="Arial Unicode MS" pitchFamily="34" charset="-128"/>
                <a:cs typeface="Arial Unicode MS" pitchFamily="34" charset="-128"/>
              </a:rPr>
              <a:t>Councils,</a:t>
            </a:r>
            <a:r>
              <a:rPr kumimoji="0" lang="en-US" sz="950" b="0" i="0" u="none" strike="noStrike" kern="1200" cap="none" normalizeH="0" noProof="0" dirty="0" smtClean="0">
                <a:ln>
                  <a:noFill/>
                </a:ln>
                <a:solidFill>
                  <a:srgbClr val="000000"/>
                </a:solidFill>
                <a:effectLst/>
                <a:uLnTx/>
                <a:uFillTx/>
                <a:latin typeface="Arial"/>
                <a:ea typeface="Arial Unicode MS" pitchFamily="34" charset="-128"/>
                <a:cs typeface="Arial Unicode MS" pitchFamily="34" charset="-128"/>
              </a:rPr>
              <a:t> </a:t>
            </a:r>
            <a:r>
              <a:rPr kumimoji="0" lang="en-US" sz="950" b="0" i="0" u="none" strike="noStrike" kern="1200" cap="none" normalizeH="0" baseline="0" noProof="0" dirty="0" smtClean="0">
                <a:ln>
                  <a:noFill/>
                </a:ln>
                <a:solidFill>
                  <a:srgbClr val="000000"/>
                </a:solidFill>
                <a:effectLst/>
                <a:uLnTx/>
                <a:uFillTx/>
                <a:latin typeface="Arial"/>
                <a:ea typeface="Arial Unicode MS" pitchFamily="34" charset="-128"/>
                <a:cs typeface="Arial Unicode MS" pitchFamily="34" charset="-128"/>
              </a:rPr>
              <a:t>Adjunct Professor of Law, Boston University Law School, Graduate </a:t>
            </a:r>
            <a:r>
              <a:rPr kumimoji="0" lang="en-US" sz="950" b="0" i="0" u="none" strike="noStrike" kern="1200" cap="none" normalizeH="0" baseline="0" noProof="0" dirty="0">
                <a:ln>
                  <a:noFill/>
                </a:ln>
                <a:solidFill>
                  <a:srgbClr val="000000"/>
                </a:solidFill>
                <a:effectLst/>
                <a:uLnTx/>
                <a:uFillTx/>
                <a:latin typeface="Arial"/>
                <a:ea typeface="Arial Unicode MS" pitchFamily="34" charset="-128"/>
                <a:cs typeface="Arial Unicode MS" pitchFamily="34" charset="-128"/>
              </a:rPr>
              <a:t>Tax </a:t>
            </a:r>
            <a:r>
              <a:rPr kumimoji="0" lang="en-US" sz="950" b="0" i="0" u="none" strike="noStrike" kern="1200" cap="none" normalizeH="0" baseline="0" noProof="0" dirty="0" smtClean="0">
                <a:ln>
                  <a:noFill/>
                </a:ln>
                <a:solidFill>
                  <a:srgbClr val="000000"/>
                </a:solidFill>
                <a:effectLst/>
                <a:uLnTx/>
                <a:uFillTx/>
                <a:latin typeface="Arial"/>
                <a:ea typeface="Arial Unicode MS" pitchFamily="34" charset="-128"/>
                <a:cs typeface="Arial Unicode MS" pitchFamily="34" charset="-128"/>
              </a:rPr>
              <a:t>Program</a:t>
            </a:r>
            <a:endParaRPr kumimoji="0" lang="en-US" sz="950" b="0" i="0" u="none" strike="noStrike" kern="1200" cap="none" normalizeH="0" baseline="0" noProof="0" dirty="0">
              <a:ln>
                <a:noFill/>
              </a:ln>
              <a:solidFill>
                <a:srgbClr val="000000"/>
              </a:solidFill>
              <a:effectLst/>
              <a:uLnTx/>
              <a:uFillTx/>
              <a:latin typeface="Arial"/>
              <a:ea typeface="Arial Unicode MS" pitchFamily="34" charset="-128"/>
              <a:cs typeface="Arial Unicode MS" pitchFamily="34" charset="-128"/>
            </a:endParaRPr>
          </a:p>
        </p:txBody>
      </p:sp>
    </p:spTree>
    <p:custDataLst>
      <p:tags r:id="rId1"/>
    </p:custDataLst>
    <p:extLst>
      <p:ext uri="{BB962C8B-B14F-4D97-AF65-F5344CB8AC3E}">
        <p14:creationId xmlns:p14="http://schemas.microsoft.com/office/powerpoint/2010/main" val="3796466523"/>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PL_TAG" val="&lt;presentationLibrarian&gt;&lt;library environment='n14' shortName='bny'/&gt;&lt;file id='2355' lastModDate='2020-05-01T19:37:02'/&gt;&lt;slide id='617641' lastModDate='2020-05-01T19:37:02'/&gt;&lt;/presentationLibrarian&gt;"/>
</p:tagLst>
</file>

<file path=ppt/theme/theme1.xml><?xml version="1.0" encoding="utf-8"?>
<a:theme xmlns:a="http://schemas.openxmlformats.org/drawingml/2006/main" name="BMYMWM 2019_Letter Size_Template_V06">
  <a:themeElements>
    <a:clrScheme name="BNYWM 2020 Colors">
      <a:dk1>
        <a:srgbClr val="59595B"/>
      </a:dk1>
      <a:lt1>
        <a:srgbClr val="FFFFFF"/>
      </a:lt1>
      <a:dk2>
        <a:srgbClr val="B3A369"/>
      </a:dk2>
      <a:lt2>
        <a:srgbClr val="000000"/>
      </a:lt2>
      <a:accent1>
        <a:srgbClr val="00485E"/>
      </a:accent1>
      <a:accent2>
        <a:srgbClr val="F8540D"/>
      </a:accent2>
      <a:accent3>
        <a:srgbClr val="A7A9AC"/>
      </a:accent3>
      <a:accent4>
        <a:srgbClr val="ECE8DB"/>
      </a:accent4>
      <a:accent5>
        <a:srgbClr val="E8EEF0"/>
      </a:accent5>
      <a:accent6>
        <a:srgbClr val="E4E4E4"/>
      </a:accent6>
      <a:hlink>
        <a:srgbClr val="215AA9"/>
      </a:hlink>
      <a:folHlink>
        <a:srgbClr val="43B049"/>
      </a:folHlink>
    </a:clrScheme>
    <a:fontScheme name="WM Brand 2019 Arial">
      <a:majorFont>
        <a:latin typeface="Arial Narrow"/>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ln>
          <a:noFill/>
        </a:ln>
      </a:spPr>
      <a:bodyPr rtlCol="0" anchor="ctr"/>
      <a:lstStyle>
        <a:defPPr algn="ctr">
          <a:defRPr sz="1400" dirty="0" err="1" smtClean="0"/>
        </a:defPPr>
      </a:lstStyle>
      <a:style>
        <a:lnRef idx="2">
          <a:schemeClr val="accent1">
            <a:shade val="50000"/>
          </a:schemeClr>
        </a:lnRef>
        <a:fillRef idx="1">
          <a:schemeClr val="accent1"/>
        </a:fillRef>
        <a:effectRef idx="0">
          <a:schemeClr val="accent1"/>
        </a:effectRef>
        <a:fontRef idx="minor">
          <a:schemeClr val="lt1"/>
        </a:fontRef>
      </a:style>
    </a:spDef>
    <a:lnDef>
      <a:spPr>
        <a:ln w="6350">
          <a:tailEnd type="none"/>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defRPr sz="1400" dirty="0" err="1" smtClean="0">
            <a:solidFill>
              <a:schemeClr val="tx1">
                <a:alpha val="90000"/>
              </a:schemeClr>
            </a:solidFill>
          </a:defRPr>
        </a:defPPr>
      </a:lstStyle>
    </a:txDef>
  </a:objectDefaults>
  <a:extraClrSchemeLst/>
  <a:extLst>
    <a:ext uri="{05A4C25C-085E-4340-85A3-A5531E510DB2}">
      <thm15:themeFamily xmlns:thm15="http://schemas.microsoft.com/office/thememl/2012/main" name="BMYMWM 2020_Letter Size_Landscape_Template.potx" id="{DF76EB8E-408C-4642-9EF1-7018FAE82D44}" vid="{57F194DB-C7EF-4B0D-BCD5-79B0B4CAB32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_rels/item4.xml.rels><?xml version="1.0" encoding="UTF-8" standalone="yes"?>
<Relationships xmlns="http://schemas.openxmlformats.org/package/2006/relationships"><Relationship Id="rId1" Type="http://schemas.openxmlformats.org/officeDocument/2006/relationships/customXmlProps" Target="itemProps4.xml"/></Relationships>
</file>

<file path=customXml/_rels/item5.xml.rels><?xml version="1.0" encoding="UTF-8" standalone="yes"?>
<Relationships xmlns="http://schemas.openxmlformats.org/package/2006/relationships"><Relationship Id="rId1" Type="http://schemas.openxmlformats.org/officeDocument/2006/relationships/customXmlProps" Target="itemProps5.xml"/></Relationships>
</file>

<file path=customXml/_rels/item6.xml.rels><?xml version="1.0" encoding="UTF-8" standalone="yes"?>
<Relationships xmlns="http://schemas.openxmlformats.org/package/2006/relationships"><Relationship Id="rId1" Type="http://schemas.openxmlformats.org/officeDocument/2006/relationships/customXmlProps" Target="itemProps6.xml"/></Relationships>
</file>

<file path=customXml/_rels/item7.xml.rels><?xml version="1.0" encoding="UTF-8" standalone="yes"?>
<Relationships xmlns="http://schemas.openxmlformats.org/package/2006/relationships"><Relationship Id="rId1" Type="http://schemas.openxmlformats.org/officeDocument/2006/relationships/customXmlProps" Target="itemProps7.xml"/></Relationships>
</file>

<file path=customXml/item1.xml><?xml version="1.0" encoding="utf-8"?>
<VariableList UniqueId="e7b88446-fab7-4cb8-97c0-1db82ab36ea3" Name="AD_HOC" ContentType="XML" MajorVersion="0" MinorVersion="1" isLocalCopy="False" IsBaseObject="False" DataSourceId="96fc4315-dc69-4e16-9f1e-8d0ef8525e12" DataSourceMajorVersion="0" DataSourceMinorVersion="1"/>
</file>

<file path=customXml/item2.xml><?xml version="1.0" encoding="utf-8"?>
<VariableListDefinition name="AD_HOC" displayName="AD_HOC" id="e7b88446-fab7-4cb8-97c0-1db82ab36ea3" isdomainofvalue="False" dataSourceId="96fc4315-dc69-4e16-9f1e-8d0ef8525e12"/>
</file>

<file path=customXml/item3.xml><?xml version="1.0" encoding="utf-8"?>
<VariableList UniqueId="82f07db7-fbaf-4242-81fc-2c29790e2a5b" Name="System" ContentType="XML" MajorVersion="0" MinorVersion="1" isLocalCopy="False" IsBaseObject="False" DataSourceId="740ec628-5a6c-40a4-97d5-9032159a4750" DataSourceMajorVersion="0" DataSourceMinorVersion="1"/>
</file>

<file path=customXml/item4.xml><?xml version="1.0" encoding="utf-8"?>
<VariableList UniqueId="8c0e2c5d-6c48-441c-b103-4b7d2a3a4afa" Name="Computed" ContentType="XML" MajorVersion="0" MinorVersion="1" isLocalCopy="False" IsBaseObject="False" DataSourceId="2b9047fd-6909-4736-b1cd-d2c23658b1cf" DataSourceMajorVersion="0" DataSourceMinorVersion="1"/>
</file>

<file path=customXml/item5.xml><?xml version="1.0" encoding="utf-8"?>
<AllExternalAdhocVariableMappings/>
</file>

<file path=customXml/item6.xml><?xml version="1.0" encoding="utf-8"?>
<VariableListDefinition name="System" displayName="System" id="82f07db7-fbaf-4242-81fc-2c29790e2a5b" isdomainofvalue="False" dataSourceId="740ec628-5a6c-40a4-97d5-9032159a4750"/>
</file>

<file path=customXml/item7.xml><?xml version="1.0" encoding="utf-8"?>
<VariableListDefinition name="Computed" displayName="Computed" id="8c0e2c5d-6c48-441c-b103-4b7d2a3a4afa" isdomainofvalue="False" dataSourceId="2b9047fd-6909-4736-b1cd-d2c23658b1cf"/>
</file>

<file path=customXml/itemProps1.xml><?xml version="1.0" encoding="utf-8"?>
<ds:datastoreItem xmlns:ds="http://schemas.openxmlformats.org/officeDocument/2006/customXml" ds:itemID="{D06F148A-A45F-4BC8-A716-C5A09D6E6826}">
  <ds:schemaRefs/>
</ds:datastoreItem>
</file>

<file path=customXml/itemProps2.xml><?xml version="1.0" encoding="utf-8"?>
<ds:datastoreItem xmlns:ds="http://schemas.openxmlformats.org/officeDocument/2006/customXml" ds:itemID="{6BDEB31F-EA1E-4147-A842-7F978F2B613C}">
  <ds:schemaRefs/>
</ds:datastoreItem>
</file>

<file path=customXml/itemProps3.xml><?xml version="1.0" encoding="utf-8"?>
<ds:datastoreItem xmlns:ds="http://schemas.openxmlformats.org/officeDocument/2006/customXml" ds:itemID="{5EDDF259-DFDE-4087-8CEB-B35C40E33D74}">
  <ds:schemaRefs/>
</ds:datastoreItem>
</file>

<file path=customXml/itemProps4.xml><?xml version="1.0" encoding="utf-8"?>
<ds:datastoreItem xmlns:ds="http://schemas.openxmlformats.org/officeDocument/2006/customXml" ds:itemID="{FD5F718F-542F-41B2-9331-90E5E701C36A}">
  <ds:schemaRefs/>
</ds:datastoreItem>
</file>

<file path=customXml/itemProps5.xml><?xml version="1.0" encoding="utf-8"?>
<ds:datastoreItem xmlns:ds="http://schemas.openxmlformats.org/officeDocument/2006/customXml" ds:itemID="{F691421D-3A67-43ED-AA4B-60AC45B3082C}">
  <ds:schemaRefs/>
</ds:datastoreItem>
</file>

<file path=customXml/itemProps6.xml><?xml version="1.0" encoding="utf-8"?>
<ds:datastoreItem xmlns:ds="http://schemas.openxmlformats.org/officeDocument/2006/customXml" ds:itemID="{6B3936C3-1848-4106-80A1-C88E54D485D4}">
  <ds:schemaRefs/>
</ds:datastoreItem>
</file>

<file path=customXml/itemProps7.xml><?xml version="1.0" encoding="utf-8"?>
<ds:datastoreItem xmlns:ds="http://schemas.openxmlformats.org/officeDocument/2006/customXml" ds:itemID="{B67DA205-6F6B-4F66-ACB2-E67AD0CB2CE7}">
  <ds:schemaRefs/>
</ds:datastoreItem>
</file>

<file path=docProps/app.xml><?xml version="1.0" encoding="utf-8"?>
<Properties xmlns="http://schemas.openxmlformats.org/officeDocument/2006/extended-properties" xmlns:vt="http://schemas.openxmlformats.org/officeDocument/2006/docPropsVTypes">
  <Template/>
  <TotalTime>2263</TotalTime>
  <Words>336</Words>
  <Application>Microsoft Office PowerPoint</Application>
  <PresentationFormat>On-screen Show (16:9)</PresentationFormat>
  <Paragraphs>34</Paragraphs>
  <Slides>1</Slides>
  <Notes>1</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Arial</vt:lpstr>
      <vt:lpstr>Arial Narrow</vt:lpstr>
      <vt:lpstr>Arial Unicode MS</vt:lpstr>
      <vt:lpstr>Calibri</vt:lpstr>
      <vt:lpstr>Times</vt:lpstr>
      <vt:lpstr>Times New Roman</vt:lpstr>
      <vt:lpstr>BMYMWM 2019_Letter Size_Template_V06</vt:lpstr>
      <vt:lpstr>Biographies</vt:lpstr>
    </vt:vector>
  </TitlesOfParts>
  <Manager/>
  <Company>BNYMellon</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PowerPoints Guides: Slide Templates</dc:title>
  <dc:subject/>
  <dc:creator>Mastrone, Gail</dc:creator>
  <cp:keywords/>
  <dc:description/>
  <cp:lastModifiedBy>Doyle, Jere W</cp:lastModifiedBy>
  <cp:revision>458</cp:revision>
  <dcterms:created xsi:type="dcterms:W3CDTF">2020-01-28T21:12:24Z</dcterms:created>
  <dcterms:modified xsi:type="dcterms:W3CDTF">2020-06-11T14:48:11Z</dcterms:modified>
  <cp:category/>
</cp:coreProperties>
</file>